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6" r:id="rId3"/>
    <p:sldMasterId id="2147483679" r:id="rId4"/>
    <p:sldMasterId id="2147483698" r:id="rId5"/>
    <p:sldMasterId id="2147483711" r:id="rId6"/>
    <p:sldMasterId id="2147483727" r:id="rId7"/>
    <p:sldMasterId id="2147483741" r:id="rId8"/>
    <p:sldMasterId id="2147483757" r:id="rId9"/>
    <p:sldMasterId id="2147483769" r:id="rId10"/>
    <p:sldMasterId id="2147483796" r:id="rId11"/>
    <p:sldMasterId id="2147483809" r:id="rId12"/>
    <p:sldMasterId id="2147483822" r:id="rId13"/>
    <p:sldMasterId id="2147483834" r:id="rId14"/>
    <p:sldMasterId id="2147483849" r:id="rId15"/>
    <p:sldMasterId id="2147483862" r:id="rId16"/>
  </p:sldMasterIdLst>
  <p:notesMasterIdLst>
    <p:notesMasterId r:id="rId215"/>
  </p:notesMasterIdLst>
  <p:sldIdLst>
    <p:sldId id="380" r:id="rId17"/>
    <p:sldId id="395" r:id="rId18"/>
    <p:sldId id="396" r:id="rId19"/>
    <p:sldId id="397" r:id="rId20"/>
    <p:sldId id="398" r:id="rId21"/>
    <p:sldId id="399" r:id="rId22"/>
    <p:sldId id="400" r:id="rId23"/>
    <p:sldId id="401" r:id="rId24"/>
    <p:sldId id="402" r:id="rId25"/>
    <p:sldId id="403" r:id="rId26"/>
    <p:sldId id="404" r:id="rId27"/>
    <p:sldId id="413" r:id="rId28"/>
    <p:sldId id="414" r:id="rId29"/>
    <p:sldId id="609" r:id="rId30"/>
    <p:sldId id="405" r:id="rId31"/>
    <p:sldId id="406" r:id="rId32"/>
    <p:sldId id="407" r:id="rId33"/>
    <p:sldId id="409" r:id="rId34"/>
    <p:sldId id="410" r:id="rId35"/>
    <p:sldId id="411" r:id="rId36"/>
    <p:sldId id="412" r:id="rId37"/>
    <p:sldId id="468" r:id="rId38"/>
    <p:sldId id="469" r:id="rId39"/>
    <p:sldId id="470" r:id="rId40"/>
    <p:sldId id="471" r:id="rId41"/>
    <p:sldId id="472" r:id="rId42"/>
    <p:sldId id="473" r:id="rId43"/>
    <p:sldId id="474" r:id="rId44"/>
    <p:sldId id="475" r:id="rId45"/>
    <p:sldId id="476" r:id="rId46"/>
    <p:sldId id="477" r:id="rId47"/>
    <p:sldId id="478" r:id="rId48"/>
    <p:sldId id="635" r:id="rId49"/>
    <p:sldId id="632" r:id="rId50"/>
    <p:sldId id="633" r:id="rId51"/>
    <p:sldId id="634" r:id="rId52"/>
    <p:sldId id="479" r:id="rId53"/>
    <p:sldId id="480" r:id="rId54"/>
    <p:sldId id="481" r:id="rId55"/>
    <p:sldId id="482" r:id="rId56"/>
    <p:sldId id="483" r:id="rId57"/>
    <p:sldId id="484" r:id="rId58"/>
    <p:sldId id="485" r:id="rId59"/>
    <p:sldId id="486" r:id="rId60"/>
    <p:sldId id="487" r:id="rId61"/>
    <p:sldId id="614" r:id="rId62"/>
    <p:sldId id="615" r:id="rId63"/>
    <p:sldId id="610" r:id="rId64"/>
    <p:sldId id="611" r:id="rId65"/>
    <p:sldId id="612" r:id="rId66"/>
    <p:sldId id="613" r:id="rId67"/>
    <p:sldId id="586" r:id="rId68"/>
    <p:sldId id="587" r:id="rId69"/>
    <p:sldId id="588" r:id="rId70"/>
    <p:sldId id="589" r:id="rId71"/>
    <p:sldId id="590" r:id="rId72"/>
    <p:sldId id="591" r:id="rId73"/>
    <p:sldId id="592" r:id="rId74"/>
    <p:sldId id="593" r:id="rId75"/>
    <p:sldId id="594" r:id="rId76"/>
    <p:sldId id="595" r:id="rId77"/>
    <p:sldId id="596" r:id="rId78"/>
    <p:sldId id="597" r:id="rId79"/>
    <p:sldId id="598" r:id="rId80"/>
    <p:sldId id="599" r:id="rId81"/>
    <p:sldId id="600" r:id="rId82"/>
    <p:sldId id="601" r:id="rId83"/>
    <p:sldId id="602" r:id="rId84"/>
    <p:sldId id="603" r:id="rId85"/>
    <p:sldId id="604" r:id="rId86"/>
    <p:sldId id="605" r:id="rId87"/>
    <p:sldId id="606" r:id="rId88"/>
    <p:sldId id="607" r:id="rId89"/>
    <p:sldId id="608" r:id="rId90"/>
    <p:sldId id="415" r:id="rId91"/>
    <p:sldId id="416" r:id="rId92"/>
    <p:sldId id="417" r:id="rId93"/>
    <p:sldId id="418" r:id="rId94"/>
    <p:sldId id="419" r:id="rId95"/>
    <p:sldId id="420" r:id="rId96"/>
    <p:sldId id="421" r:id="rId97"/>
    <p:sldId id="422" r:id="rId98"/>
    <p:sldId id="423" r:id="rId99"/>
    <p:sldId id="425" r:id="rId100"/>
    <p:sldId id="426" r:id="rId101"/>
    <p:sldId id="427" r:id="rId102"/>
    <p:sldId id="428" r:id="rId103"/>
    <p:sldId id="429" r:id="rId104"/>
    <p:sldId id="430" r:id="rId105"/>
    <p:sldId id="431" r:id="rId106"/>
    <p:sldId id="432" r:id="rId107"/>
    <p:sldId id="433" r:id="rId108"/>
    <p:sldId id="434" r:id="rId109"/>
    <p:sldId id="435" r:id="rId110"/>
    <p:sldId id="436" r:id="rId111"/>
    <p:sldId id="437" r:id="rId112"/>
    <p:sldId id="438" r:id="rId113"/>
    <p:sldId id="439" r:id="rId114"/>
    <p:sldId id="440" r:id="rId115"/>
    <p:sldId id="441" r:id="rId116"/>
    <p:sldId id="442" r:id="rId117"/>
    <p:sldId id="509" r:id="rId118"/>
    <p:sldId id="510" r:id="rId119"/>
    <p:sldId id="511" r:id="rId120"/>
    <p:sldId id="512" r:id="rId121"/>
    <p:sldId id="513" r:id="rId122"/>
    <p:sldId id="514" r:id="rId123"/>
    <p:sldId id="515" r:id="rId124"/>
    <p:sldId id="516" r:id="rId125"/>
    <p:sldId id="517" r:id="rId126"/>
    <p:sldId id="518" r:id="rId127"/>
    <p:sldId id="519" r:id="rId128"/>
    <p:sldId id="520" r:id="rId129"/>
    <p:sldId id="521" r:id="rId130"/>
    <p:sldId id="522" r:id="rId131"/>
    <p:sldId id="523" r:id="rId132"/>
    <p:sldId id="524" r:id="rId133"/>
    <p:sldId id="525" r:id="rId134"/>
    <p:sldId id="526" r:id="rId135"/>
    <p:sldId id="527" r:id="rId136"/>
    <p:sldId id="528" r:id="rId137"/>
    <p:sldId id="529" r:id="rId138"/>
    <p:sldId id="530" r:id="rId139"/>
    <p:sldId id="531" r:id="rId140"/>
    <p:sldId id="532" r:id="rId141"/>
    <p:sldId id="533" r:id="rId142"/>
    <p:sldId id="534" r:id="rId143"/>
    <p:sldId id="535" r:id="rId144"/>
    <p:sldId id="536" r:id="rId145"/>
    <p:sldId id="537" r:id="rId146"/>
    <p:sldId id="538" r:id="rId147"/>
    <p:sldId id="539" r:id="rId148"/>
    <p:sldId id="540" r:id="rId149"/>
    <p:sldId id="541" r:id="rId150"/>
    <p:sldId id="542" r:id="rId151"/>
    <p:sldId id="543" r:id="rId152"/>
    <p:sldId id="544" r:id="rId153"/>
    <p:sldId id="545" r:id="rId154"/>
    <p:sldId id="546" r:id="rId155"/>
    <p:sldId id="547" r:id="rId156"/>
    <p:sldId id="548" r:id="rId157"/>
    <p:sldId id="549" r:id="rId158"/>
    <p:sldId id="550" r:id="rId159"/>
    <p:sldId id="551" r:id="rId160"/>
    <p:sldId id="642" r:id="rId161"/>
    <p:sldId id="553" r:id="rId162"/>
    <p:sldId id="641" r:id="rId163"/>
    <p:sldId id="555" r:id="rId164"/>
    <p:sldId id="556" r:id="rId165"/>
    <p:sldId id="557" r:id="rId166"/>
    <p:sldId id="558" r:id="rId167"/>
    <p:sldId id="559" r:id="rId168"/>
    <p:sldId id="560" r:id="rId169"/>
    <p:sldId id="561" r:id="rId170"/>
    <p:sldId id="562" r:id="rId171"/>
    <p:sldId id="563" r:id="rId172"/>
    <p:sldId id="564" r:id="rId173"/>
    <p:sldId id="565" r:id="rId174"/>
    <p:sldId id="566" r:id="rId175"/>
    <p:sldId id="567" r:id="rId176"/>
    <p:sldId id="568" r:id="rId177"/>
    <p:sldId id="569" r:id="rId178"/>
    <p:sldId id="570" r:id="rId179"/>
    <p:sldId id="571" r:id="rId180"/>
    <p:sldId id="572" r:id="rId181"/>
    <p:sldId id="573" r:id="rId182"/>
    <p:sldId id="574" r:id="rId183"/>
    <p:sldId id="575" r:id="rId184"/>
    <p:sldId id="576" r:id="rId185"/>
    <p:sldId id="577" r:id="rId186"/>
    <p:sldId id="578" r:id="rId187"/>
    <p:sldId id="579" r:id="rId188"/>
    <p:sldId id="580" r:id="rId189"/>
    <p:sldId id="581" r:id="rId190"/>
    <p:sldId id="582" r:id="rId191"/>
    <p:sldId id="583" r:id="rId192"/>
    <p:sldId id="584" r:id="rId193"/>
    <p:sldId id="585" r:id="rId194"/>
    <p:sldId id="443" r:id="rId195"/>
    <p:sldId id="616" r:id="rId196"/>
    <p:sldId id="617" r:id="rId197"/>
    <p:sldId id="618" r:id="rId198"/>
    <p:sldId id="619" r:id="rId199"/>
    <p:sldId id="621" r:id="rId200"/>
    <p:sldId id="622" r:id="rId201"/>
    <p:sldId id="623" r:id="rId202"/>
    <p:sldId id="624" r:id="rId203"/>
    <p:sldId id="625" r:id="rId204"/>
    <p:sldId id="627" r:id="rId205"/>
    <p:sldId id="628" r:id="rId206"/>
    <p:sldId id="629" r:id="rId207"/>
    <p:sldId id="630" r:id="rId208"/>
    <p:sldId id="631" r:id="rId209"/>
    <p:sldId id="636" r:id="rId210"/>
    <p:sldId id="637" r:id="rId211"/>
    <p:sldId id="638" r:id="rId212"/>
    <p:sldId id="639" r:id="rId213"/>
    <p:sldId id="640" r:id="rId2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malyuta" initials="tm" lastIdx="33" clrIdx="0"/>
  <p:cmAuthor id="1" name="phismith" initials="p"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8" autoAdjust="0"/>
    <p:restoredTop sz="93194" autoAdjust="0"/>
  </p:normalViewPr>
  <p:slideViewPr>
    <p:cSldViewPr>
      <p:cViewPr>
        <p:scale>
          <a:sx n="73" d="100"/>
          <a:sy n="73" d="100"/>
        </p:scale>
        <p:origin x="-97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0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38" Type="http://schemas.openxmlformats.org/officeDocument/2006/relationships/slide" Target="slides/slide122.xml"/><Relationship Id="rId159" Type="http://schemas.openxmlformats.org/officeDocument/2006/relationships/slide" Target="slides/slide143.xml"/><Relationship Id="rId170" Type="http://schemas.openxmlformats.org/officeDocument/2006/relationships/slide" Target="slides/slide154.xml"/><Relationship Id="rId191" Type="http://schemas.openxmlformats.org/officeDocument/2006/relationships/slide" Target="slides/slide175.xml"/><Relationship Id="rId205" Type="http://schemas.openxmlformats.org/officeDocument/2006/relationships/slide" Target="slides/slide189.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53" Type="http://schemas.openxmlformats.org/officeDocument/2006/relationships/slide" Target="slides/slide37.xml"/><Relationship Id="rId74" Type="http://schemas.openxmlformats.org/officeDocument/2006/relationships/slide" Target="slides/slide58.xml"/><Relationship Id="rId128" Type="http://schemas.openxmlformats.org/officeDocument/2006/relationships/slide" Target="slides/slide112.xml"/><Relationship Id="rId149" Type="http://schemas.openxmlformats.org/officeDocument/2006/relationships/slide" Target="slides/slide133.xml"/><Relationship Id="rId5" Type="http://schemas.openxmlformats.org/officeDocument/2006/relationships/slideMaster" Target="slideMasters/slideMaster5.xml"/><Relationship Id="rId95" Type="http://schemas.openxmlformats.org/officeDocument/2006/relationships/slide" Target="slides/slide79.xml"/><Relationship Id="rId160" Type="http://schemas.openxmlformats.org/officeDocument/2006/relationships/slide" Target="slides/slide144.xml"/><Relationship Id="rId181" Type="http://schemas.openxmlformats.org/officeDocument/2006/relationships/slide" Target="slides/slide165.xml"/><Relationship Id="rId216" Type="http://schemas.openxmlformats.org/officeDocument/2006/relationships/commentAuthors" Target="commentAuthors.xml"/><Relationship Id="rId22" Type="http://schemas.openxmlformats.org/officeDocument/2006/relationships/slide" Target="slides/slide6.xml"/><Relationship Id="rId43" Type="http://schemas.openxmlformats.org/officeDocument/2006/relationships/slide" Target="slides/slide27.xml"/><Relationship Id="rId64" Type="http://schemas.openxmlformats.org/officeDocument/2006/relationships/slide" Target="slides/slide48.xml"/><Relationship Id="rId118" Type="http://schemas.openxmlformats.org/officeDocument/2006/relationships/slide" Target="slides/slide102.xml"/><Relationship Id="rId139" Type="http://schemas.openxmlformats.org/officeDocument/2006/relationships/slide" Target="slides/slide123.xml"/><Relationship Id="rId85" Type="http://schemas.openxmlformats.org/officeDocument/2006/relationships/slide" Target="slides/slide69.xml"/><Relationship Id="rId150" Type="http://schemas.openxmlformats.org/officeDocument/2006/relationships/slide" Target="slides/slide134.xml"/><Relationship Id="rId171" Type="http://schemas.openxmlformats.org/officeDocument/2006/relationships/slide" Target="slides/slide155.xml"/><Relationship Id="rId192" Type="http://schemas.openxmlformats.org/officeDocument/2006/relationships/slide" Target="slides/slide176.xml"/><Relationship Id="rId206" Type="http://schemas.openxmlformats.org/officeDocument/2006/relationships/slide" Target="slides/slide190.xml"/><Relationship Id="rId12" Type="http://schemas.openxmlformats.org/officeDocument/2006/relationships/slideMaster" Target="slideMasters/slideMaster12.xml"/><Relationship Id="rId33" Type="http://schemas.openxmlformats.org/officeDocument/2006/relationships/slide" Target="slides/slide17.xml"/><Relationship Id="rId108" Type="http://schemas.openxmlformats.org/officeDocument/2006/relationships/slide" Target="slides/slide92.xml"/><Relationship Id="rId129" Type="http://schemas.openxmlformats.org/officeDocument/2006/relationships/slide" Target="slides/slide113.xml"/><Relationship Id="rId54" Type="http://schemas.openxmlformats.org/officeDocument/2006/relationships/slide" Target="slides/slide38.xml"/><Relationship Id="rId75" Type="http://schemas.openxmlformats.org/officeDocument/2006/relationships/slide" Target="slides/slide59.xml"/><Relationship Id="rId96" Type="http://schemas.openxmlformats.org/officeDocument/2006/relationships/slide" Target="slides/slide80.xml"/><Relationship Id="rId140" Type="http://schemas.openxmlformats.org/officeDocument/2006/relationships/slide" Target="slides/slide124.xml"/><Relationship Id="rId161" Type="http://schemas.openxmlformats.org/officeDocument/2006/relationships/slide" Target="slides/slide145.xml"/><Relationship Id="rId182" Type="http://schemas.openxmlformats.org/officeDocument/2006/relationships/slide" Target="slides/slide166.xml"/><Relationship Id="rId217" Type="http://schemas.openxmlformats.org/officeDocument/2006/relationships/presProps" Target="presProps.xml"/><Relationship Id="rId6" Type="http://schemas.openxmlformats.org/officeDocument/2006/relationships/slideMaster" Target="slideMasters/slideMaster6.xml"/><Relationship Id="rId23" Type="http://schemas.openxmlformats.org/officeDocument/2006/relationships/slide" Target="slides/slide7.xml"/><Relationship Id="rId119" Type="http://schemas.openxmlformats.org/officeDocument/2006/relationships/slide" Target="slides/slide103.xml"/><Relationship Id="rId44" Type="http://schemas.openxmlformats.org/officeDocument/2006/relationships/slide" Target="slides/slide28.xml"/><Relationship Id="rId65" Type="http://schemas.openxmlformats.org/officeDocument/2006/relationships/slide" Target="slides/slide49.xml"/><Relationship Id="rId86" Type="http://schemas.openxmlformats.org/officeDocument/2006/relationships/slide" Target="slides/slide70.xml"/><Relationship Id="rId130" Type="http://schemas.openxmlformats.org/officeDocument/2006/relationships/slide" Target="slides/slide114.xml"/><Relationship Id="rId151" Type="http://schemas.openxmlformats.org/officeDocument/2006/relationships/slide" Target="slides/slide135.xml"/><Relationship Id="rId172" Type="http://schemas.openxmlformats.org/officeDocument/2006/relationships/slide" Target="slides/slide156.xml"/><Relationship Id="rId193" Type="http://schemas.openxmlformats.org/officeDocument/2006/relationships/slide" Target="slides/slide177.xml"/><Relationship Id="rId207" Type="http://schemas.openxmlformats.org/officeDocument/2006/relationships/slide" Target="slides/slide191.xml"/><Relationship Id="rId13" Type="http://schemas.openxmlformats.org/officeDocument/2006/relationships/slideMaster" Target="slideMasters/slideMaster13.xml"/><Relationship Id="rId109" Type="http://schemas.openxmlformats.org/officeDocument/2006/relationships/slide" Target="slides/slide93.xml"/><Relationship Id="rId34" Type="http://schemas.openxmlformats.org/officeDocument/2006/relationships/slide" Target="slides/slide18.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20" Type="http://schemas.openxmlformats.org/officeDocument/2006/relationships/slide" Target="slides/slide104.xml"/><Relationship Id="rId141" Type="http://schemas.openxmlformats.org/officeDocument/2006/relationships/slide" Target="slides/slide125.xml"/><Relationship Id="rId7" Type="http://schemas.openxmlformats.org/officeDocument/2006/relationships/slideMaster" Target="slideMasters/slideMaster7.xml"/><Relationship Id="rId162" Type="http://schemas.openxmlformats.org/officeDocument/2006/relationships/slide" Target="slides/slide146.xml"/><Relationship Id="rId183" Type="http://schemas.openxmlformats.org/officeDocument/2006/relationships/slide" Target="slides/slide167.xml"/><Relationship Id="rId218" Type="http://schemas.openxmlformats.org/officeDocument/2006/relationships/viewProps" Target="viewProps.xml"/><Relationship Id="rId24" Type="http://schemas.openxmlformats.org/officeDocument/2006/relationships/slide" Target="slides/slide8.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31" Type="http://schemas.openxmlformats.org/officeDocument/2006/relationships/slide" Target="slides/slide115.xml"/><Relationship Id="rId152" Type="http://schemas.openxmlformats.org/officeDocument/2006/relationships/slide" Target="slides/slide136.xml"/><Relationship Id="rId173" Type="http://schemas.openxmlformats.org/officeDocument/2006/relationships/slide" Target="slides/slide157.xml"/><Relationship Id="rId194" Type="http://schemas.openxmlformats.org/officeDocument/2006/relationships/slide" Target="slides/slide178.xml"/><Relationship Id="rId208" Type="http://schemas.openxmlformats.org/officeDocument/2006/relationships/slide" Target="slides/slide192.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147" Type="http://schemas.openxmlformats.org/officeDocument/2006/relationships/slide" Target="slides/slide131.xml"/><Relationship Id="rId168" Type="http://schemas.openxmlformats.org/officeDocument/2006/relationships/slide" Target="slides/slide152.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142" Type="http://schemas.openxmlformats.org/officeDocument/2006/relationships/slide" Target="slides/slide126.xml"/><Relationship Id="rId163" Type="http://schemas.openxmlformats.org/officeDocument/2006/relationships/slide" Target="slides/slide147.xml"/><Relationship Id="rId184" Type="http://schemas.openxmlformats.org/officeDocument/2006/relationships/slide" Target="slides/slide168.xml"/><Relationship Id="rId189" Type="http://schemas.openxmlformats.org/officeDocument/2006/relationships/slide" Target="slides/slide173.xml"/><Relationship Id="rId219" Type="http://schemas.openxmlformats.org/officeDocument/2006/relationships/theme" Target="theme/theme1.xml"/><Relationship Id="rId3" Type="http://schemas.openxmlformats.org/officeDocument/2006/relationships/slideMaster" Target="slideMasters/slideMaster3.xml"/><Relationship Id="rId214" Type="http://schemas.openxmlformats.org/officeDocument/2006/relationships/slide" Target="slides/slide198.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137" Type="http://schemas.openxmlformats.org/officeDocument/2006/relationships/slide" Target="slides/slide121.xml"/><Relationship Id="rId158" Type="http://schemas.openxmlformats.org/officeDocument/2006/relationships/slide" Target="slides/slide142.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slide" Target="slides/slide116.xml"/><Relationship Id="rId153" Type="http://schemas.openxmlformats.org/officeDocument/2006/relationships/slide" Target="slides/slide137.xml"/><Relationship Id="rId174" Type="http://schemas.openxmlformats.org/officeDocument/2006/relationships/slide" Target="slides/slide158.xml"/><Relationship Id="rId179" Type="http://schemas.openxmlformats.org/officeDocument/2006/relationships/slide" Target="slides/slide163.xml"/><Relationship Id="rId195" Type="http://schemas.openxmlformats.org/officeDocument/2006/relationships/slide" Target="slides/slide179.xml"/><Relationship Id="rId209" Type="http://schemas.openxmlformats.org/officeDocument/2006/relationships/slide" Target="slides/slide193.xml"/><Relationship Id="rId190" Type="http://schemas.openxmlformats.org/officeDocument/2006/relationships/slide" Target="slides/slide174.xml"/><Relationship Id="rId204" Type="http://schemas.openxmlformats.org/officeDocument/2006/relationships/slide" Target="slides/slide188.xml"/><Relationship Id="rId220"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slide" Target="slides/slide111.xml"/><Relationship Id="rId10" Type="http://schemas.openxmlformats.org/officeDocument/2006/relationships/slideMaster" Target="slideMasters/slideMaster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43" Type="http://schemas.openxmlformats.org/officeDocument/2006/relationships/slide" Target="slides/slide127.xml"/><Relationship Id="rId148" Type="http://schemas.openxmlformats.org/officeDocument/2006/relationships/slide" Target="slides/slide132.xml"/><Relationship Id="rId164" Type="http://schemas.openxmlformats.org/officeDocument/2006/relationships/slide" Target="slides/slide148.xml"/><Relationship Id="rId169" Type="http://schemas.openxmlformats.org/officeDocument/2006/relationships/slide" Target="slides/slide153.xml"/><Relationship Id="rId185" Type="http://schemas.openxmlformats.org/officeDocument/2006/relationships/slide" Target="slides/slide16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4.xml"/><Relationship Id="rId210" Type="http://schemas.openxmlformats.org/officeDocument/2006/relationships/slide" Target="slides/slide194.xml"/><Relationship Id="rId215" Type="http://schemas.openxmlformats.org/officeDocument/2006/relationships/notesMaster" Target="notesMasters/notesMaster1.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slide" Target="slides/slide117.xml"/><Relationship Id="rId154" Type="http://schemas.openxmlformats.org/officeDocument/2006/relationships/slide" Target="slides/slide138.xml"/><Relationship Id="rId175" Type="http://schemas.openxmlformats.org/officeDocument/2006/relationships/slide" Target="slides/slide159.xml"/><Relationship Id="rId196" Type="http://schemas.openxmlformats.org/officeDocument/2006/relationships/slide" Target="slides/slide180.xml"/><Relationship Id="rId200" Type="http://schemas.openxmlformats.org/officeDocument/2006/relationships/slide" Target="slides/slide184.xml"/><Relationship Id="rId16" Type="http://schemas.openxmlformats.org/officeDocument/2006/relationships/slideMaster" Target="slideMasters/slideMaster16.xml"/><Relationship Id="rId37" Type="http://schemas.openxmlformats.org/officeDocument/2006/relationships/slide" Target="slides/slide21.xml"/><Relationship Id="rId58" Type="http://schemas.openxmlformats.org/officeDocument/2006/relationships/slide" Target="slides/slide42.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44" Type="http://schemas.openxmlformats.org/officeDocument/2006/relationships/slide" Target="slides/slide128.xml"/><Relationship Id="rId90" Type="http://schemas.openxmlformats.org/officeDocument/2006/relationships/slide" Target="slides/slide74.xml"/><Relationship Id="rId165" Type="http://schemas.openxmlformats.org/officeDocument/2006/relationships/slide" Target="slides/slide149.xml"/><Relationship Id="rId186" Type="http://schemas.openxmlformats.org/officeDocument/2006/relationships/slide" Target="slides/slide170.xml"/><Relationship Id="rId211" Type="http://schemas.openxmlformats.org/officeDocument/2006/relationships/slide" Target="slides/slide195.xml"/><Relationship Id="rId27" Type="http://schemas.openxmlformats.org/officeDocument/2006/relationships/slide" Target="slides/slide11.xml"/><Relationship Id="rId48" Type="http://schemas.openxmlformats.org/officeDocument/2006/relationships/slide" Target="slides/slide32.xml"/><Relationship Id="rId69" Type="http://schemas.openxmlformats.org/officeDocument/2006/relationships/slide" Target="slides/slide53.xml"/><Relationship Id="rId113" Type="http://schemas.openxmlformats.org/officeDocument/2006/relationships/slide" Target="slides/slide97.xml"/><Relationship Id="rId134" Type="http://schemas.openxmlformats.org/officeDocument/2006/relationships/slide" Target="slides/slide118.xml"/><Relationship Id="rId80" Type="http://schemas.openxmlformats.org/officeDocument/2006/relationships/slide" Target="slides/slide64.xml"/><Relationship Id="rId155" Type="http://schemas.openxmlformats.org/officeDocument/2006/relationships/slide" Target="slides/slide139.xml"/><Relationship Id="rId176" Type="http://schemas.openxmlformats.org/officeDocument/2006/relationships/slide" Target="slides/slide160.xml"/><Relationship Id="rId197" Type="http://schemas.openxmlformats.org/officeDocument/2006/relationships/slide" Target="slides/slide181.xml"/><Relationship Id="rId201" Type="http://schemas.openxmlformats.org/officeDocument/2006/relationships/slide" Target="slides/slide185.xml"/><Relationship Id="rId17" Type="http://schemas.openxmlformats.org/officeDocument/2006/relationships/slide" Target="slides/slide1.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24" Type="http://schemas.openxmlformats.org/officeDocument/2006/relationships/slide" Target="slides/slide108.xml"/><Relationship Id="rId70" Type="http://schemas.openxmlformats.org/officeDocument/2006/relationships/slide" Target="slides/slide54.xml"/><Relationship Id="rId91" Type="http://schemas.openxmlformats.org/officeDocument/2006/relationships/slide" Target="slides/slide75.xml"/><Relationship Id="rId145" Type="http://schemas.openxmlformats.org/officeDocument/2006/relationships/slide" Target="slides/slide129.xml"/><Relationship Id="rId166" Type="http://schemas.openxmlformats.org/officeDocument/2006/relationships/slide" Target="slides/slide150.xml"/><Relationship Id="rId187" Type="http://schemas.openxmlformats.org/officeDocument/2006/relationships/slide" Target="slides/slide171.xml"/><Relationship Id="rId1" Type="http://schemas.openxmlformats.org/officeDocument/2006/relationships/slideMaster" Target="slideMasters/slideMaster1.xml"/><Relationship Id="rId212" Type="http://schemas.openxmlformats.org/officeDocument/2006/relationships/slide" Target="slides/slide196.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60" Type="http://schemas.openxmlformats.org/officeDocument/2006/relationships/slide" Target="slides/slide44.xml"/><Relationship Id="rId81" Type="http://schemas.openxmlformats.org/officeDocument/2006/relationships/slide" Target="slides/slide65.xml"/><Relationship Id="rId135" Type="http://schemas.openxmlformats.org/officeDocument/2006/relationships/slide" Target="slides/slide119.xml"/><Relationship Id="rId156" Type="http://schemas.openxmlformats.org/officeDocument/2006/relationships/slide" Target="slides/slide140.xml"/><Relationship Id="rId177" Type="http://schemas.openxmlformats.org/officeDocument/2006/relationships/slide" Target="slides/slide161.xml"/><Relationship Id="rId198" Type="http://schemas.openxmlformats.org/officeDocument/2006/relationships/slide" Target="slides/slide182.xml"/><Relationship Id="rId202" Type="http://schemas.openxmlformats.org/officeDocument/2006/relationships/slide" Target="slides/slide186.xml"/><Relationship Id="rId18" Type="http://schemas.openxmlformats.org/officeDocument/2006/relationships/slide" Target="slides/slide2.xml"/><Relationship Id="rId39" Type="http://schemas.openxmlformats.org/officeDocument/2006/relationships/slide" Target="slides/slide23.xml"/><Relationship Id="rId50" Type="http://schemas.openxmlformats.org/officeDocument/2006/relationships/slide" Target="slides/slide34.xml"/><Relationship Id="rId104" Type="http://schemas.openxmlformats.org/officeDocument/2006/relationships/slide" Target="slides/slide88.xml"/><Relationship Id="rId125" Type="http://schemas.openxmlformats.org/officeDocument/2006/relationships/slide" Target="slides/slide109.xml"/><Relationship Id="rId146" Type="http://schemas.openxmlformats.org/officeDocument/2006/relationships/slide" Target="slides/slide130.xml"/><Relationship Id="rId167" Type="http://schemas.openxmlformats.org/officeDocument/2006/relationships/slide" Target="slides/slide151.xml"/><Relationship Id="rId188" Type="http://schemas.openxmlformats.org/officeDocument/2006/relationships/slide" Target="slides/slide172.xml"/><Relationship Id="rId71" Type="http://schemas.openxmlformats.org/officeDocument/2006/relationships/slide" Target="slides/slide55.xml"/><Relationship Id="rId92" Type="http://schemas.openxmlformats.org/officeDocument/2006/relationships/slide" Target="slides/slide76.xml"/><Relationship Id="rId213" Type="http://schemas.openxmlformats.org/officeDocument/2006/relationships/slide" Target="slides/slide197.xml"/><Relationship Id="rId2" Type="http://schemas.openxmlformats.org/officeDocument/2006/relationships/slideMaster" Target="slideMasters/slideMaster2.xml"/><Relationship Id="rId29" Type="http://schemas.openxmlformats.org/officeDocument/2006/relationships/slide" Target="slides/slide13.xml"/><Relationship Id="rId40" Type="http://schemas.openxmlformats.org/officeDocument/2006/relationships/slide" Target="slides/slide24.xml"/><Relationship Id="rId115" Type="http://schemas.openxmlformats.org/officeDocument/2006/relationships/slide" Target="slides/slide99.xml"/><Relationship Id="rId136" Type="http://schemas.openxmlformats.org/officeDocument/2006/relationships/slide" Target="slides/slide120.xml"/><Relationship Id="rId157" Type="http://schemas.openxmlformats.org/officeDocument/2006/relationships/slide" Target="slides/slide141.xml"/><Relationship Id="rId178" Type="http://schemas.openxmlformats.org/officeDocument/2006/relationships/slide" Target="slides/slide162.xml"/><Relationship Id="rId61" Type="http://schemas.openxmlformats.org/officeDocument/2006/relationships/slide" Target="slides/slide45.xml"/><Relationship Id="rId82" Type="http://schemas.openxmlformats.org/officeDocument/2006/relationships/slide" Target="slides/slide66.xml"/><Relationship Id="rId199" Type="http://schemas.openxmlformats.org/officeDocument/2006/relationships/slide" Target="slides/slide183.xml"/><Relationship Id="rId203" Type="http://schemas.openxmlformats.org/officeDocument/2006/relationships/slide" Target="slides/slide187.xml"/><Relationship Id="rId1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9B273-5E36-41B6-88E1-A960052E0935}"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185D2339-6401-4EBC-8948-CFC7285A9034}">
      <dgm:prSet phldrT="[Text]" custT="1"/>
      <dgm:spPr/>
      <dgm:t>
        <a:bodyPr/>
        <a:lstStyle/>
        <a:p>
          <a:pPr algn="ctr"/>
          <a:r>
            <a:rPr lang="en-US" sz="1600" dirty="0">
              <a:latin typeface="Arial" pitchFamily="34" charset="0"/>
              <a:cs typeface="Arial" pitchFamily="34" charset="0"/>
            </a:rPr>
            <a:t>continuant</a:t>
          </a:r>
        </a:p>
      </dgm:t>
    </dgm:pt>
    <dgm:pt modelId="{9006EA1C-ECAF-44AE-9C19-2908A7044C30}" type="parTrans" cxnId="{045CB485-1F4B-4C55-8522-916B68233553}">
      <dgm:prSet/>
      <dgm:spPr/>
      <dgm:t>
        <a:bodyPr/>
        <a:lstStyle/>
        <a:p>
          <a:endParaRPr lang="en-US"/>
        </a:p>
      </dgm:t>
    </dgm:pt>
    <dgm:pt modelId="{4B48D8CB-FC30-4EE4-A7D3-770D65399956}" type="sibTrans" cxnId="{045CB485-1F4B-4C55-8522-916B68233553}">
      <dgm:prSet/>
      <dgm:spPr/>
      <dgm:t>
        <a:bodyPr/>
        <a:lstStyle/>
        <a:p>
          <a:endParaRPr lang="en-US"/>
        </a:p>
      </dgm:t>
    </dgm:pt>
    <dgm:pt modelId="{6C9DABB0-D38B-4F57-AA34-F852503E5436}">
      <dgm:prSet phldrT="[Text]" custT="1"/>
      <dgm:spPr>
        <a:solidFill>
          <a:srgbClr val="FFFF00"/>
        </a:solidFill>
      </dgm:spPr>
      <dgm:t>
        <a:bodyPr/>
        <a:lstStyle/>
        <a:p>
          <a:pPr algn="ctr"/>
          <a:r>
            <a:rPr lang="en-US" sz="1600" dirty="0">
              <a:latin typeface="Arial" pitchFamily="34" charset="0"/>
              <a:cs typeface="Arial" pitchFamily="34" charset="0"/>
            </a:rPr>
            <a:t>independent continuant</a:t>
          </a:r>
        </a:p>
      </dgm:t>
    </dgm:pt>
    <dgm:pt modelId="{0FB5DB58-E8C1-4481-A7D8-6BE009790F4B}" type="parTrans" cxnId="{76C45E04-2552-41D2-A942-6CABDB6A682E}">
      <dgm:prSet/>
      <dgm:spPr/>
      <dgm:t>
        <a:bodyPr/>
        <a:lstStyle/>
        <a:p>
          <a:pPr algn="ctr"/>
          <a:endParaRPr lang="en-US"/>
        </a:p>
      </dgm:t>
    </dgm:pt>
    <dgm:pt modelId="{4952202C-EAE1-4626-BD91-1BA858B6FB57}" type="sibTrans" cxnId="{76C45E04-2552-41D2-A942-6CABDB6A682E}">
      <dgm:prSet/>
      <dgm:spPr/>
      <dgm:t>
        <a:bodyPr/>
        <a:lstStyle/>
        <a:p>
          <a:endParaRPr lang="en-US"/>
        </a:p>
      </dgm:t>
    </dgm:pt>
    <dgm:pt modelId="{E6BEF2C8-9750-41BA-9A30-9479A8DB332B}">
      <dgm:prSet phldrT="[Text]" custT="1"/>
      <dgm:spPr>
        <a:solidFill>
          <a:srgbClr val="FFFF00"/>
        </a:solidFill>
      </dgm:spPr>
      <dgm:t>
        <a:bodyPr/>
        <a:lstStyle/>
        <a:p>
          <a:pPr algn="ctr"/>
          <a:r>
            <a:rPr lang="en-US" sz="1600" dirty="0" smtClean="0">
              <a:latin typeface="Arial" pitchFamily="34" charset="0"/>
              <a:cs typeface="Arial" pitchFamily="34" charset="0"/>
            </a:rPr>
            <a:t>portion of material</a:t>
          </a:r>
          <a:endParaRPr lang="en-US" sz="1600" dirty="0">
            <a:latin typeface="Arial" pitchFamily="34" charset="0"/>
            <a:cs typeface="Arial" pitchFamily="34" charset="0"/>
          </a:endParaRPr>
        </a:p>
      </dgm:t>
    </dgm:pt>
    <dgm:pt modelId="{4AD99DAF-E034-4A6A-9174-0B67FBA419BF}" type="parTrans" cxnId="{163F1FB9-F7E4-49A6-8A12-E17AB9C87CCC}">
      <dgm:prSet/>
      <dgm:spPr/>
      <dgm:t>
        <a:bodyPr/>
        <a:lstStyle/>
        <a:p>
          <a:pPr algn="ctr"/>
          <a:endParaRPr lang="en-US"/>
        </a:p>
      </dgm:t>
    </dgm:pt>
    <dgm:pt modelId="{323EB531-209E-45C9-9597-7457F45F90DB}" type="sibTrans" cxnId="{163F1FB9-F7E4-49A6-8A12-E17AB9C87CCC}">
      <dgm:prSet/>
      <dgm:spPr/>
      <dgm:t>
        <a:bodyPr/>
        <a:lstStyle/>
        <a:p>
          <a:endParaRPr lang="en-US"/>
        </a:p>
      </dgm:t>
    </dgm:pt>
    <dgm:pt modelId="{7F55DD2B-E38A-4107-87C3-28CB2C7698A1}">
      <dgm:prSet phldrT="[Text]" custT="1"/>
      <dgm:spPr>
        <a:solidFill>
          <a:srgbClr val="FFC000"/>
        </a:solidFill>
      </dgm:spPr>
      <dgm:t>
        <a:bodyPr/>
        <a:lstStyle/>
        <a:p>
          <a:pPr algn="ctr"/>
          <a:r>
            <a:rPr lang="en-US" sz="1600" dirty="0">
              <a:latin typeface="Arial" pitchFamily="34" charset="0"/>
              <a:cs typeface="Arial" pitchFamily="34" charset="0"/>
            </a:rPr>
            <a:t>dependent continuant</a:t>
          </a:r>
        </a:p>
      </dgm:t>
    </dgm:pt>
    <dgm:pt modelId="{7DE8A337-F269-46E1-BC4E-EFAD2E7CDD1D}" type="parTrans" cxnId="{82231214-C41C-446D-9D65-56BC53B7C052}">
      <dgm:prSet/>
      <dgm:spPr/>
      <dgm:t>
        <a:bodyPr/>
        <a:lstStyle/>
        <a:p>
          <a:pPr algn="ctr"/>
          <a:endParaRPr lang="en-US"/>
        </a:p>
      </dgm:t>
    </dgm:pt>
    <dgm:pt modelId="{C8EF88E7-6F77-4E05-AECC-E64912F70223}" type="sibTrans" cxnId="{82231214-C41C-446D-9D65-56BC53B7C052}">
      <dgm:prSet/>
      <dgm:spPr/>
      <dgm:t>
        <a:bodyPr/>
        <a:lstStyle/>
        <a:p>
          <a:endParaRPr lang="en-US"/>
        </a:p>
      </dgm:t>
    </dgm:pt>
    <dgm:pt modelId="{DA5787D5-4B27-4FF0-9BDB-D6880835D684}">
      <dgm:prSet phldrT="[Text]" custT="1"/>
      <dgm:spPr/>
      <dgm:t>
        <a:bodyPr/>
        <a:lstStyle/>
        <a:p>
          <a:pPr algn="ctr"/>
          <a:r>
            <a:rPr lang="en-US" sz="1600" dirty="0" smtClean="0">
              <a:latin typeface="Arial" pitchFamily="34" charset="0"/>
              <a:cs typeface="Arial" pitchFamily="34" charset="0"/>
            </a:rPr>
            <a:t>spatial  </a:t>
          </a:r>
          <a:r>
            <a:rPr lang="en-US" sz="1600" dirty="0">
              <a:latin typeface="Arial" pitchFamily="34" charset="0"/>
              <a:cs typeface="Arial" pitchFamily="34" charset="0"/>
            </a:rPr>
            <a:t>region</a:t>
          </a:r>
        </a:p>
      </dgm:t>
    </dgm:pt>
    <dgm:pt modelId="{B5D32FC4-4BF2-4552-864E-CF89737CB5F2}" type="parTrans" cxnId="{1B1A4396-95D4-48D2-8168-BA615736D8D9}">
      <dgm:prSet/>
      <dgm:spPr/>
      <dgm:t>
        <a:bodyPr/>
        <a:lstStyle/>
        <a:p>
          <a:pPr algn="ctr"/>
          <a:endParaRPr lang="en-US"/>
        </a:p>
      </dgm:t>
    </dgm:pt>
    <dgm:pt modelId="{5E893F5A-54D2-40B9-906B-4FC6BFFA61FD}" type="sibTrans" cxnId="{1B1A4396-95D4-48D2-8168-BA615736D8D9}">
      <dgm:prSet/>
      <dgm:spPr/>
      <dgm:t>
        <a:bodyPr/>
        <a:lstStyle/>
        <a:p>
          <a:endParaRPr lang="en-US"/>
        </a:p>
      </dgm:t>
    </dgm:pt>
    <dgm:pt modelId="{A956EAFC-4D97-4C77-885C-56D0FF5B8F3D}">
      <dgm:prSet phldrT="[Text]" custT="1"/>
      <dgm:spPr>
        <a:solidFill>
          <a:srgbClr val="FFFF00"/>
        </a:solidFill>
      </dgm:spPr>
      <dgm:t>
        <a:bodyPr/>
        <a:lstStyle/>
        <a:p>
          <a:pPr algn="ctr"/>
          <a:r>
            <a:rPr lang="en-US" sz="1600" dirty="0">
              <a:latin typeface="Arial" pitchFamily="34" charset="0"/>
              <a:cs typeface="Arial" pitchFamily="34" charset="0"/>
            </a:rPr>
            <a:t>object boundary</a:t>
          </a:r>
        </a:p>
      </dgm:t>
    </dgm:pt>
    <dgm:pt modelId="{7AAB33C6-4E79-4B81-80E4-FA19A739706B}" type="parTrans" cxnId="{858F71C5-4866-473D-A374-4CDCFC658041}">
      <dgm:prSet/>
      <dgm:spPr/>
      <dgm:t>
        <a:bodyPr/>
        <a:lstStyle/>
        <a:p>
          <a:pPr algn="ctr"/>
          <a:endParaRPr lang="en-US"/>
        </a:p>
      </dgm:t>
    </dgm:pt>
    <dgm:pt modelId="{6D1E77CA-5B2F-4B1F-BB98-C16E12C663A6}" type="sibTrans" cxnId="{858F71C5-4866-473D-A374-4CDCFC658041}">
      <dgm:prSet/>
      <dgm:spPr/>
      <dgm:t>
        <a:bodyPr/>
        <a:lstStyle/>
        <a:p>
          <a:endParaRPr lang="en-US"/>
        </a:p>
      </dgm:t>
    </dgm:pt>
    <dgm:pt modelId="{790585A2-9888-4413-9DE3-12C257D6648B}">
      <dgm:prSet phldrT="[Text]" custT="1"/>
      <dgm:spPr>
        <a:solidFill>
          <a:srgbClr val="FFFF00"/>
        </a:solidFill>
      </dgm:spPr>
      <dgm:t>
        <a:bodyPr/>
        <a:lstStyle/>
        <a:p>
          <a:pPr algn="ctr"/>
          <a:r>
            <a:rPr lang="en-US" sz="1600" dirty="0">
              <a:latin typeface="Arial" pitchFamily="34" charset="0"/>
              <a:cs typeface="Arial" pitchFamily="34" charset="0"/>
            </a:rPr>
            <a:t>site</a:t>
          </a:r>
        </a:p>
      </dgm:t>
    </dgm:pt>
    <dgm:pt modelId="{C142FAF9-DFDE-4039-81DB-F2B2384A7004}" type="parTrans" cxnId="{C7220860-38E0-4B77-A08B-C468B104E25F}">
      <dgm:prSet/>
      <dgm:spPr/>
      <dgm:t>
        <a:bodyPr/>
        <a:lstStyle/>
        <a:p>
          <a:pPr algn="ctr"/>
          <a:endParaRPr lang="en-US"/>
        </a:p>
      </dgm:t>
    </dgm:pt>
    <dgm:pt modelId="{39FD9C9A-E3A1-4A46-9CDE-C0DCADC10508}" type="sibTrans" cxnId="{C7220860-38E0-4B77-A08B-C468B104E25F}">
      <dgm:prSet/>
      <dgm:spPr/>
      <dgm:t>
        <a:bodyPr/>
        <a:lstStyle/>
        <a:p>
          <a:endParaRPr lang="en-US"/>
        </a:p>
      </dgm:t>
    </dgm:pt>
    <dgm:pt modelId="{E9E84728-CCFA-4498-B79A-7BA089D73BD2}">
      <dgm:prSet phldrT="[Text]" custT="1"/>
      <dgm:spPr>
        <a:solidFill>
          <a:srgbClr val="FFC000"/>
        </a:solidFill>
      </dgm:spPr>
      <dgm:t>
        <a:bodyPr/>
        <a:lstStyle/>
        <a:p>
          <a:pPr algn="ctr"/>
          <a:r>
            <a:rPr lang="en-US" sz="1550" dirty="0">
              <a:latin typeface="Arial" pitchFamily="34" charset="0"/>
              <a:cs typeface="Arial" pitchFamily="34" charset="0"/>
            </a:rPr>
            <a:t>specifically dependent continuant</a:t>
          </a:r>
        </a:p>
      </dgm:t>
    </dgm:pt>
    <dgm:pt modelId="{96292A66-1C09-4736-911E-9685EF69E00E}" type="parTrans" cxnId="{87E3032B-9CD1-4FF0-90BE-463F6EB0EB84}">
      <dgm:prSet/>
      <dgm:spPr/>
      <dgm:t>
        <a:bodyPr/>
        <a:lstStyle/>
        <a:p>
          <a:pPr algn="ctr"/>
          <a:endParaRPr lang="en-US"/>
        </a:p>
      </dgm:t>
    </dgm:pt>
    <dgm:pt modelId="{05D28A51-EB4C-4972-8B96-0761BEF26C01}" type="sibTrans" cxnId="{87E3032B-9CD1-4FF0-90BE-463F6EB0EB84}">
      <dgm:prSet/>
      <dgm:spPr/>
      <dgm:t>
        <a:bodyPr/>
        <a:lstStyle/>
        <a:p>
          <a:endParaRPr lang="en-US"/>
        </a:p>
      </dgm:t>
    </dgm:pt>
    <dgm:pt modelId="{D507E129-185A-4C11-9DBE-E917981AE798}">
      <dgm:prSet phldrT="[Text]" custT="1"/>
      <dgm:spPr>
        <a:solidFill>
          <a:srgbClr val="FFC000"/>
        </a:solidFill>
      </dgm:spPr>
      <dgm:t>
        <a:bodyPr/>
        <a:lstStyle/>
        <a:p>
          <a:pPr algn="ctr"/>
          <a:r>
            <a:rPr lang="en-US" sz="1550" dirty="0">
              <a:latin typeface="Arial" pitchFamily="34" charset="0"/>
              <a:cs typeface="Arial" pitchFamily="34" charset="0"/>
            </a:rPr>
            <a:t>generically dependent continuant</a:t>
          </a:r>
        </a:p>
      </dgm:t>
    </dgm:pt>
    <dgm:pt modelId="{4AFEB73D-C136-498D-B17F-51E0A560AD16}" type="parTrans" cxnId="{D777CF37-D6AB-42C8-981B-C0432BA07E06}">
      <dgm:prSet/>
      <dgm:spPr/>
      <dgm:t>
        <a:bodyPr/>
        <a:lstStyle/>
        <a:p>
          <a:pPr algn="ctr"/>
          <a:endParaRPr lang="en-US"/>
        </a:p>
      </dgm:t>
    </dgm:pt>
    <dgm:pt modelId="{A2183520-7074-468A-AC63-4500F897E35C}" type="sibTrans" cxnId="{D777CF37-D6AB-42C8-981B-C0432BA07E06}">
      <dgm:prSet/>
      <dgm:spPr/>
      <dgm:t>
        <a:bodyPr/>
        <a:lstStyle/>
        <a:p>
          <a:endParaRPr lang="en-US"/>
        </a:p>
      </dgm:t>
    </dgm:pt>
    <dgm:pt modelId="{0AC6BD26-AFE1-4F54-BC0C-07D1F65F8C05}">
      <dgm:prSet phldrT="[Text]" custT="1"/>
      <dgm:spPr>
        <a:solidFill>
          <a:srgbClr val="FFC000"/>
        </a:solidFill>
      </dgm:spPr>
      <dgm:t>
        <a:bodyPr/>
        <a:lstStyle/>
        <a:p>
          <a:pPr algn="ctr"/>
          <a:r>
            <a:rPr lang="en-US" sz="1600" dirty="0">
              <a:latin typeface="Arial" pitchFamily="34" charset="0"/>
              <a:cs typeface="Arial" pitchFamily="34" charset="0"/>
            </a:rPr>
            <a:t>realizable entity</a:t>
          </a:r>
        </a:p>
      </dgm:t>
    </dgm:pt>
    <dgm:pt modelId="{8DB72859-094C-4442-B5AD-962F6D0D9D29}" type="parTrans" cxnId="{DE92C2D0-E6B5-4203-9140-BF8F0AD9D58A}">
      <dgm:prSet/>
      <dgm:spPr/>
      <dgm:t>
        <a:bodyPr/>
        <a:lstStyle/>
        <a:p>
          <a:pPr algn="ctr"/>
          <a:endParaRPr lang="en-US"/>
        </a:p>
      </dgm:t>
    </dgm:pt>
    <dgm:pt modelId="{C732053B-DBAB-40F7-95B3-13ED605A722F}" type="sibTrans" cxnId="{DE92C2D0-E6B5-4203-9140-BF8F0AD9D58A}">
      <dgm:prSet/>
      <dgm:spPr/>
      <dgm:t>
        <a:bodyPr/>
        <a:lstStyle/>
        <a:p>
          <a:endParaRPr lang="en-US"/>
        </a:p>
      </dgm:t>
    </dgm:pt>
    <dgm:pt modelId="{A24ED18B-133C-401A-A9EE-B3A407CD7FC0}">
      <dgm:prSet phldrT="[Text]" custT="1"/>
      <dgm:spPr>
        <a:solidFill>
          <a:srgbClr val="FFC000"/>
        </a:solidFill>
      </dgm:spPr>
      <dgm:t>
        <a:bodyPr/>
        <a:lstStyle/>
        <a:p>
          <a:pPr algn="ctr"/>
          <a:r>
            <a:rPr lang="en-US" sz="1600" dirty="0">
              <a:latin typeface="Arial" pitchFamily="34" charset="0"/>
              <a:cs typeface="Arial" pitchFamily="34" charset="0"/>
            </a:rPr>
            <a:t>quality</a:t>
          </a:r>
        </a:p>
      </dgm:t>
    </dgm:pt>
    <dgm:pt modelId="{FB8A4152-8D2A-4C45-B7C0-1F0E937B5870}" type="parTrans" cxnId="{CA70495C-2D64-48B4-AA6F-2A4F213072DA}">
      <dgm:prSet/>
      <dgm:spPr/>
      <dgm:t>
        <a:bodyPr/>
        <a:lstStyle/>
        <a:p>
          <a:pPr algn="ctr"/>
          <a:endParaRPr lang="en-US"/>
        </a:p>
      </dgm:t>
    </dgm:pt>
    <dgm:pt modelId="{2BD144B6-51C4-4B32-AB6E-B9FBB25389A9}" type="sibTrans" cxnId="{CA70495C-2D64-48B4-AA6F-2A4F213072DA}">
      <dgm:prSet/>
      <dgm:spPr/>
      <dgm:t>
        <a:bodyPr/>
        <a:lstStyle/>
        <a:p>
          <a:endParaRPr lang="en-US"/>
        </a:p>
      </dgm:t>
    </dgm:pt>
    <dgm:pt modelId="{D2EFE134-558B-4F76-BB60-AA6C418ED566}">
      <dgm:prSet phldrT="[Text]" custT="1"/>
      <dgm:spPr>
        <a:solidFill>
          <a:srgbClr val="FFC000"/>
        </a:solidFill>
      </dgm:spPr>
      <dgm:t>
        <a:bodyPr/>
        <a:lstStyle/>
        <a:p>
          <a:pPr algn="ctr"/>
          <a:r>
            <a:rPr lang="en-US" sz="1600" dirty="0" smtClean="0">
              <a:latin typeface="Arial" pitchFamily="34" charset="0"/>
              <a:cs typeface="Arial" pitchFamily="34" charset="0"/>
            </a:rPr>
            <a:t>disposition</a:t>
          </a:r>
          <a:endParaRPr lang="en-US" sz="1600" dirty="0">
            <a:latin typeface="Arial" pitchFamily="34" charset="0"/>
            <a:cs typeface="Arial" pitchFamily="34" charset="0"/>
          </a:endParaRPr>
        </a:p>
      </dgm:t>
    </dgm:pt>
    <dgm:pt modelId="{03BEB5E9-1B25-4DEB-9F89-7CD06D540E1D}" type="parTrans" cxnId="{A96F5D8D-B7A8-4C5C-AA81-F402F54B6C0D}">
      <dgm:prSet/>
      <dgm:spPr/>
      <dgm:t>
        <a:bodyPr/>
        <a:lstStyle/>
        <a:p>
          <a:pPr algn="ctr"/>
          <a:endParaRPr lang="en-US"/>
        </a:p>
      </dgm:t>
    </dgm:pt>
    <dgm:pt modelId="{FCAD6A1B-D157-4AB2-AD33-44AAAC806DAE}" type="sibTrans" cxnId="{A96F5D8D-B7A8-4C5C-AA81-F402F54B6C0D}">
      <dgm:prSet/>
      <dgm:spPr/>
      <dgm:t>
        <a:bodyPr/>
        <a:lstStyle/>
        <a:p>
          <a:endParaRPr lang="en-US"/>
        </a:p>
      </dgm:t>
    </dgm:pt>
    <dgm:pt modelId="{851DA61C-1CFB-40B6-9213-D84D3426B8FB}">
      <dgm:prSet phldrT="[Text]" custT="1"/>
      <dgm:spPr>
        <a:solidFill>
          <a:srgbClr val="FFC000"/>
        </a:solidFill>
      </dgm:spPr>
      <dgm:t>
        <a:bodyPr/>
        <a:lstStyle/>
        <a:p>
          <a:pPr algn="ctr"/>
          <a:r>
            <a:rPr lang="en-US" sz="1600" dirty="0" smtClean="0">
              <a:latin typeface="Arial" pitchFamily="34" charset="0"/>
              <a:cs typeface="Arial" pitchFamily="34" charset="0"/>
            </a:rPr>
            <a:t>function</a:t>
          </a:r>
          <a:endParaRPr lang="en-US" sz="1600" dirty="0">
            <a:latin typeface="Arial" pitchFamily="34" charset="0"/>
            <a:cs typeface="Arial" pitchFamily="34" charset="0"/>
          </a:endParaRPr>
        </a:p>
      </dgm:t>
    </dgm:pt>
    <dgm:pt modelId="{DA717B4A-9866-48F3-AE9C-06E927F53DEF}" type="parTrans" cxnId="{0477E24D-9C87-4B76-86EB-B91DD77199E8}">
      <dgm:prSet/>
      <dgm:spPr/>
      <dgm:t>
        <a:bodyPr/>
        <a:lstStyle/>
        <a:p>
          <a:pPr algn="ctr"/>
          <a:endParaRPr lang="en-US"/>
        </a:p>
      </dgm:t>
    </dgm:pt>
    <dgm:pt modelId="{5E22BD67-EFA1-4F43-AE99-C3E73C0F8439}" type="sibTrans" cxnId="{0477E24D-9C87-4B76-86EB-B91DD77199E8}">
      <dgm:prSet/>
      <dgm:spPr/>
      <dgm:t>
        <a:bodyPr/>
        <a:lstStyle/>
        <a:p>
          <a:endParaRPr lang="en-US"/>
        </a:p>
      </dgm:t>
    </dgm:pt>
    <dgm:pt modelId="{429016B0-D142-459B-AEE2-5C19374C15A3}">
      <dgm:prSet phldrT="[Text]" custT="1"/>
      <dgm:spPr>
        <a:solidFill>
          <a:srgbClr val="FFC000"/>
        </a:solidFill>
      </dgm:spPr>
      <dgm:t>
        <a:bodyPr/>
        <a:lstStyle/>
        <a:p>
          <a:pPr algn="ctr"/>
          <a:r>
            <a:rPr lang="en-US" sz="1600" dirty="0" smtClean="0">
              <a:latin typeface="Arial" pitchFamily="34" charset="0"/>
              <a:cs typeface="Arial" pitchFamily="34" charset="0"/>
            </a:rPr>
            <a:t>role</a:t>
          </a:r>
          <a:endParaRPr lang="en-US" sz="1600" dirty="0">
            <a:latin typeface="Arial" pitchFamily="34" charset="0"/>
            <a:cs typeface="Arial" pitchFamily="34" charset="0"/>
          </a:endParaRPr>
        </a:p>
      </dgm:t>
    </dgm:pt>
    <dgm:pt modelId="{056E9FF0-FD77-4564-AF34-F2DD861F63E3}" type="parTrans" cxnId="{9C32745F-0A6D-487B-98F7-BC5F4DDC3DEF}">
      <dgm:prSet/>
      <dgm:spPr/>
      <dgm:t>
        <a:bodyPr/>
        <a:lstStyle/>
        <a:p>
          <a:pPr algn="ctr"/>
          <a:endParaRPr lang="en-US"/>
        </a:p>
      </dgm:t>
    </dgm:pt>
    <dgm:pt modelId="{7B87AEB5-3AF7-4B18-B9CF-656A529C5672}" type="sibTrans" cxnId="{9C32745F-0A6D-487B-98F7-BC5F4DDC3DEF}">
      <dgm:prSet/>
      <dgm:spPr/>
      <dgm:t>
        <a:bodyPr/>
        <a:lstStyle/>
        <a:p>
          <a:endParaRPr lang="en-US"/>
        </a:p>
      </dgm:t>
    </dgm:pt>
    <dgm:pt modelId="{A2906CA6-D148-4CE0-A83C-321D43578353}">
      <dgm:prSet phldrT="[Text]" custT="1"/>
      <dgm:spPr/>
      <dgm:t>
        <a:bodyPr/>
        <a:lstStyle/>
        <a:p>
          <a:pPr algn="ctr"/>
          <a:r>
            <a:rPr lang="en-US" sz="1400" dirty="0" smtClean="0">
              <a:latin typeface="Arial" pitchFamily="34" charset="0"/>
              <a:cs typeface="Arial" pitchFamily="34" charset="0"/>
            </a:rPr>
            <a:t>3D-region</a:t>
          </a:r>
          <a:endParaRPr lang="en-US" sz="1400" dirty="0">
            <a:latin typeface="Arial" pitchFamily="34" charset="0"/>
            <a:cs typeface="Arial" pitchFamily="34" charset="0"/>
          </a:endParaRPr>
        </a:p>
      </dgm:t>
    </dgm:pt>
    <dgm:pt modelId="{47CDF0C1-27C5-4B6F-8C8F-F8FBECB86144}" type="parTrans" cxnId="{4DB5ED8F-E857-4A2F-A295-8C7934A728C5}">
      <dgm:prSet/>
      <dgm:spPr/>
      <dgm:t>
        <a:bodyPr/>
        <a:lstStyle/>
        <a:p>
          <a:pPr algn="ctr"/>
          <a:endParaRPr lang="en-US"/>
        </a:p>
      </dgm:t>
    </dgm:pt>
    <dgm:pt modelId="{74CC890C-5A5A-445B-9FF2-DCE67969AEE0}" type="sibTrans" cxnId="{4DB5ED8F-E857-4A2F-A295-8C7934A728C5}">
      <dgm:prSet/>
      <dgm:spPr/>
      <dgm:t>
        <a:bodyPr/>
        <a:lstStyle/>
        <a:p>
          <a:endParaRPr lang="en-US"/>
        </a:p>
      </dgm:t>
    </dgm:pt>
    <dgm:pt modelId="{ACC092C8-2667-4109-96C5-BDF0937C0632}">
      <dgm:prSet phldrT="[Text]" custT="1"/>
      <dgm:spPr/>
      <dgm:t>
        <a:bodyPr/>
        <a:lstStyle/>
        <a:p>
          <a:pPr algn="ctr"/>
          <a:r>
            <a:rPr lang="en-US" sz="1400" dirty="0" smtClean="0">
              <a:latin typeface="Arial" pitchFamily="34" charset="0"/>
              <a:cs typeface="Arial" pitchFamily="34" charset="0"/>
            </a:rPr>
            <a:t>0D-region</a:t>
          </a:r>
          <a:endParaRPr lang="en-US" sz="1400" dirty="0">
            <a:latin typeface="Arial" pitchFamily="34" charset="0"/>
            <a:cs typeface="Arial" pitchFamily="34" charset="0"/>
          </a:endParaRPr>
        </a:p>
      </dgm:t>
    </dgm:pt>
    <dgm:pt modelId="{0DE599E0-20C1-401A-BB38-5360525E2889}" type="parTrans" cxnId="{62A0A0F9-1E42-45BC-B3A6-29789ACD0648}">
      <dgm:prSet/>
      <dgm:spPr/>
      <dgm:t>
        <a:bodyPr/>
        <a:lstStyle/>
        <a:p>
          <a:pPr algn="ctr"/>
          <a:endParaRPr lang="en-US"/>
        </a:p>
      </dgm:t>
    </dgm:pt>
    <dgm:pt modelId="{923CE09E-7DC6-426A-BBAC-75E5A63E08F3}" type="sibTrans" cxnId="{62A0A0F9-1E42-45BC-B3A6-29789ACD0648}">
      <dgm:prSet/>
      <dgm:spPr/>
      <dgm:t>
        <a:bodyPr/>
        <a:lstStyle/>
        <a:p>
          <a:endParaRPr lang="en-US"/>
        </a:p>
      </dgm:t>
    </dgm:pt>
    <dgm:pt modelId="{B03BD240-4769-4C72-A089-A20E3940FBC3}">
      <dgm:prSet phldrT="[Text]" custT="1"/>
      <dgm:spPr/>
      <dgm:t>
        <a:bodyPr/>
        <a:lstStyle/>
        <a:p>
          <a:pPr algn="ctr"/>
          <a:r>
            <a:rPr lang="en-US" sz="1400" dirty="0" smtClean="0">
              <a:latin typeface="Arial" pitchFamily="34" charset="0"/>
              <a:cs typeface="Arial" pitchFamily="34" charset="0"/>
            </a:rPr>
            <a:t>1D-region</a:t>
          </a:r>
          <a:endParaRPr lang="en-US" sz="1400" dirty="0">
            <a:latin typeface="Arial" pitchFamily="34" charset="0"/>
            <a:cs typeface="Arial" pitchFamily="34" charset="0"/>
          </a:endParaRPr>
        </a:p>
      </dgm:t>
    </dgm:pt>
    <dgm:pt modelId="{C2368538-1223-4B2B-AE1B-DB56D6AFAD1D}" type="parTrans" cxnId="{2432581F-C636-4F99-B24F-7A9526E166D0}">
      <dgm:prSet/>
      <dgm:spPr/>
      <dgm:t>
        <a:bodyPr/>
        <a:lstStyle/>
        <a:p>
          <a:pPr algn="ctr"/>
          <a:endParaRPr lang="en-US"/>
        </a:p>
      </dgm:t>
    </dgm:pt>
    <dgm:pt modelId="{4A3B18C6-5BC1-4AB2-AEF6-F7A036D9587E}" type="sibTrans" cxnId="{2432581F-C636-4F99-B24F-7A9526E166D0}">
      <dgm:prSet/>
      <dgm:spPr/>
      <dgm:t>
        <a:bodyPr/>
        <a:lstStyle/>
        <a:p>
          <a:endParaRPr lang="en-US"/>
        </a:p>
      </dgm:t>
    </dgm:pt>
    <dgm:pt modelId="{91A2F932-1BF3-45FA-A5BB-89C7A6CE4595}">
      <dgm:prSet phldrT="[Text]" custT="1"/>
      <dgm:spPr/>
      <dgm:t>
        <a:bodyPr/>
        <a:lstStyle/>
        <a:p>
          <a:pPr algn="ctr"/>
          <a:r>
            <a:rPr lang="en-US" sz="1400" dirty="0" smtClean="0">
              <a:latin typeface="Arial" pitchFamily="34" charset="0"/>
              <a:cs typeface="Arial" pitchFamily="34" charset="0"/>
            </a:rPr>
            <a:t>2D-region</a:t>
          </a:r>
          <a:endParaRPr lang="en-US" sz="1400" dirty="0">
            <a:latin typeface="Arial" pitchFamily="34" charset="0"/>
            <a:cs typeface="Arial" pitchFamily="34" charset="0"/>
          </a:endParaRPr>
        </a:p>
      </dgm:t>
    </dgm:pt>
    <dgm:pt modelId="{933969F0-F1D6-4C23-88D1-EFFC789DA6E4}" type="parTrans" cxnId="{D0B0DD38-36A9-4F56-B21A-F2F7DEB1A7F7}">
      <dgm:prSet/>
      <dgm:spPr/>
      <dgm:t>
        <a:bodyPr/>
        <a:lstStyle/>
        <a:p>
          <a:pPr algn="ctr"/>
          <a:endParaRPr lang="en-US"/>
        </a:p>
      </dgm:t>
    </dgm:pt>
    <dgm:pt modelId="{617E67E7-5AF5-4AEF-AC2D-C13923FB1EB5}" type="sibTrans" cxnId="{D0B0DD38-36A9-4F56-B21A-F2F7DEB1A7F7}">
      <dgm:prSet/>
      <dgm:spPr/>
      <dgm:t>
        <a:bodyPr/>
        <a:lstStyle/>
        <a:p>
          <a:endParaRPr lang="en-US"/>
        </a:p>
      </dgm:t>
    </dgm:pt>
    <dgm:pt modelId="{49CF4D3F-C723-467F-86E1-D39AE72CE130}">
      <dgm:prSet custT="1"/>
      <dgm:spPr>
        <a:solidFill>
          <a:srgbClr val="FFFF00"/>
        </a:solidFill>
      </dgm:spPr>
      <dgm:t>
        <a:bodyPr/>
        <a:lstStyle/>
        <a:p>
          <a:pPr algn="ctr"/>
          <a:r>
            <a:rPr lang="en-US" sz="1600" dirty="0" smtClean="0">
              <a:latin typeface="Arial" pitchFamily="34" charset="0"/>
              <a:cs typeface="Arial" pitchFamily="34" charset="0"/>
            </a:rPr>
            <a:t>object</a:t>
          </a:r>
        </a:p>
      </dgm:t>
    </dgm:pt>
    <dgm:pt modelId="{76B25C6A-ECEC-404E-A95F-6AE582CB07E7}" type="parTrans" cxnId="{350CAAF6-7226-4FA2-9BA4-1691F69E2D72}">
      <dgm:prSet/>
      <dgm:spPr/>
      <dgm:t>
        <a:bodyPr/>
        <a:lstStyle/>
        <a:p>
          <a:pPr algn="ctr"/>
          <a:endParaRPr lang="en-US"/>
        </a:p>
      </dgm:t>
    </dgm:pt>
    <dgm:pt modelId="{16BA1287-FA66-4C5C-BBBB-ADE6602D76A3}" type="sibTrans" cxnId="{350CAAF6-7226-4FA2-9BA4-1691F69E2D72}">
      <dgm:prSet/>
      <dgm:spPr/>
      <dgm:t>
        <a:bodyPr/>
        <a:lstStyle/>
        <a:p>
          <a:endParaRPr lang="en-US"/>
        </a:p>
      </dgm:t>
    </dgm:pt>
    <dgm:pt modelId="{78C25BF6-6832-4ABE-AC7F-08C68ED0B218}">
      <dgm:prSet/>
      <dgm:spPr>
        <a:solidFill>
          <a:srgbClr val="FFFF00"/>
        </a:solidFill>
      </dgm:spPr>
      <dgm:t>
        <a:bodyPr/>
        <a:lstStyle/>
        <a:p>
          <a:pPr algn="ctr"/>
          <a:r>
            <a:rPr lang="en-US" dirty="0" smtClean="0"/>
            <a:t>object aggregate</a:t>
          </a:r>
          <a:endParaRPr lang="en-US" dirty="0"/>
        </a:p>
      </dgm:t>
    </dgm:pt>
    <dgm:pt modelId="{5EAC2367-2D65-4213-BFA0-E6C0ADEAA1A2}" type="parTrans" cxnId="{B0AB8AFE-208F-4179-9305-62D11FDD27D5}">
      <dgm:prSet/>
      <dgm:spPr/>
      <dgm:t>
        <a:bodyPr/>
        <a:lstStyle/>
        <a:p>
          <a:pPr algn="ctr"/>
          <a:endParaRPr lang="en-US"/>
        </a:p>
      </dgm:t>
    </dgm:pt>
    <dgm:pt modelId="{97A83358-4DE5-4E35-8C68-1C04534C53D0}" type="sibTrans" cxnId="{B0AB8AFE-208F-4179-9305-62D11FDD27D5}">
      <dgm:prSet/>
      <dgm:spPr/>
      <dgm:t>
        <a:bodyPr/>
        <a:lstStyle/>
        <a:p>
          <a:endParaRPr lang="en-US"/>
        </a:p>
      </dgm:t>
    </dgm:pt>
    <dgm:pt modelId="{A495D220-3809-4795-84BF-E3218B4F332D}">
      <dgm:prSet/>
      <dgm:spPr>
        <a:solidFill>
          <a:srgbClr val="FFFF00"/>
        </a:solidFill>
      </dgm:spPr>
      <dgm:t>
        <a:bodyPr/>
        <a:lstStyle/>
        <a:p>
          <a:pPr algn="ctr"/>
          <a:r>
            <a:rPr lang="en-US" dirty="0" smtClean="0"/>
            <a:t>fiat object part</a:t>
          </a:r>
          <a:endParaRPr lang="en-US" dirty="0"/>
        </a:p>
      </dgm:t>
    </dgm:pt>
    <dgm:pt modelId="{BA082B02-DEEB-4C36-A0ED-550969EC49A7}" type="parTrans" cxnId="{DBE437B2-1C4B-4DC1-A0EC-D53D1F164F7E}">
      <dgm:prSet/>
      <dgm:spPr/>
      <dgm:t>
        <a:bodyPr/>
        <a:lstStyle/>
        <a:p>
          <a:pPr algn="ctr"/>
          <a:endParaRPr lang="en-US"/>
        </a:p>
      </dgm:t>
    </dgm:pt>
    <dgm:pt modelId="{39A59802-5CF5-44BD-AD6B-B8B9303ADAAC}" type="sibTrans" cxnId="{DBE437B2-1C4B-4DC1-A0EC-D53D1F164F7E}">
      <dgm:prSet/>
      <dgm:spPr/>
      <dgm:t>
        <a:bodyPr/>
        <a:lstStyle/>
        <a:p>
          <a:endParaRPr lang="en-US"/>
        </a:p>
      </dgm:t>
    </dgm:pt>
    <dgm:pt modelId="{3132B18B-2EDF-428B-AF0D-5ED0CAB8EF63}">
      <dgm:prSet/>
      <dgm:spPr>
        <a:solidFill>
          <a:srgbClr val="FFC000"/>
        </a:solidFill>
      </dgm:spPr>
      <dgm:t>
        <a:bodyPr/>
        <a:lstStyle/>
        <a:p>
          <a:pPr algn="ctr"/>
          <a:r>
            <a:rPr lang="en-US" dirty="0" smtClean="0"/>
            <a:t>information artifact</a:t>
          </a:r>
          <a:endParaRPr lang="en-US" dirty="0"/>
        </a:p>
      </dgm:t>
    </dgm:pt>
    <dgm:pt modelId="{52F01D75-810A-4A0B-A4AC-AB6E0D7588E2}" type="parTrans" cxnId="{9CE9CE05-CA12-469D-9366-A92B53CB28A5}">
      <dgm:prSet/>
      <dgm:spPr/>
      <dgm:t>
        <a:bodyPr/>
        <a:lstStyle/>
        <a:p>
          <a:pPr algn="ctr"/>
          <a:endParaRPr lang="en-US"/>
        </a:p>
      </dgm:t>
    </dgm:pt>
    <dgm:pt modelId="{1ECA1ACF-2F8C-40A3-96A4-1F8989747BC3}" type="sibTrans" cxnId="{9CE9CE05-CA12-469D-9366-A92B53CB28A5}">
      <dgm:prSet/>
      <dgm:spPr/>
      <dgm:t>
        <a:bodyPr/>
        <a:lstStyle/>
        <a:p>
          <a:endParaRPr lang="en-US"/>
        </a:p>
      </dgm:t>
    </dgm:pt>
    <dgm:pt modelId="{E292CA52-1B4A-4B72-94F8-EE0331E35516}" type="pres">
      <dgm:prSet presAssocID="{CAE9B273-5E36-41B6-88E1-A960052E0935}" presName="hierChild1" presStyleCnt="0">
        <dgm:presLayoutVars>
          <dgm:orgChart val="1"/>
          <dgm:chPref val="1"/>
          <dgm:dir/>
          <dgm:animOne val="branch"/>
          <dgm:animLvl val="lvl"/>
          <dgm:resizeHandles/>
        </dgm:presLayoutVars>
      </dgm:prSet>
      <dgm:spPr/>
      <dgm:t>
        <a:bodyPr/>
        <a:lstStyle/>
        <a:p>
          <a:endParaRPr lang="en-US"/>
        </a:p>
      </dgm:t>
    </dgm:pt>
    <dgm:pt modelId="{6C545F26-89C8-4158-8E84-9BAB1930110F}" type="pres">
      <dgm:prSet presAssocID="{185D2339-6401-4EBC-8948-CFC7285A9034}" presName="hierRoot1" presStyleCnt="0">
        <dgm:presLayoutVars>
          <dgm:hierBranch val="init"/>
        </dgm:presLayoutVars>
      </dgm:prSet>
      <dgm:spPr/>
      <dgm:t>
        <a:bodyPr/>
        <a:lstStyle/>
        <a:p>
          <a:endParaRPr lang="en-US"/>
        </a:p>
      </dgm:t>
    </dgm:pt>
    <dgm:pt modelId="{4B7A6243-1172-463F-9D63-B92CF6E8DD97}" type="pres">
      <dgm:prSet presAssocID="{185D2339-6401-4EBC-8948-CFC7285A9034}" presName="rootComposite1" presStyleCnt="0"/>
      <dgm:spPr/>
      <dgm:t>
        <a:bodyPr/>
        <a:lstStyle/>
        <a:p>
          <a:endParaRPr lang="en-US"/>
        </a:p>
      </dgm:t>
    </dgm:pt>
    <dgm:pt modelId="{9E3EB936-A91D-4143-99C5-1F26CAD3C8C4}" type="pres">
      <dgm:prSet presAssocID="{185D2339-6401-4EBC-8948-CFC7285A9034}" presName="rootText1" presStyleLbl="node0" presStyleIdx="0" presStyleCnt="1">
        <dgm:presLayoutVars>
          <dgm:chPref val="3"/>
        </dgm:presLayoutVars>
      </dgm:prSet>
      <dgm:spPr/>
      <dgm:t>
        <a:bodyPr/>
        <a:lstStyle/>
        <a:p>
          <a:endParaRPr lang="en-US"/>
        </a:p>
      </dgm:t>
    </dgm:pt>
    <dgm:pt modelId="{B6E3EB61-FE92-43C8-82CA-C0C41D7FFC0C}" type="pres">
      <dgm:prSet presAssocID="{185D2339-6401-4EBC-8948-CFC7285A9034}" presName="rootConnector1" presStyleLbl="node1" presStyleIdx="0" presStyleCnt="0"/>
      <dgm:spPr/>
      <dgm:t>
        <a:bodyPr/>
        <a:lstStyle/>
        <a:p>
          <a:endParaRPr lang="en-US"/>
        </a:p>
      </dgm:t>
    </dgm:pt>
    <dgm:pt modelId="{B0E35C9F-9805-41D8-9D4C-1A6AE383378F}" type="pres">
      <dgm:prSet presAssocID="{185D2339-6401-4EBC-8948-CFC7285A9034}" presName="hierChild2" presStyleCnt="0"/>
      <dgm:spPr/>
      <dgm:t>
        <a:bodyPr/>
        <a:lstStyle/>
        <a:p>
          <a:endParaRPr lang="en-US"/>
        </a:p>
      </dgm:t>
    </dgm:pt>
    <dgm:pt modelId="{47EFA672-0B5F-475B-B62E-AB2540117C65}" type="pres">
      <dgm:prSet presAssocID="{0FB5DB58-E8C1-4481-A7D8-6BE009790F4B}" presName="Name37" presStyleLbl="parChTrans1D2" presStyleIdx="0" presStyleCnt="3"/>
      <dgm:spPr/>
      <dgm:t>
        <a:bodyPr/>
        <a:lstStyle/>
        <a:p>
          <a:endParaRPr lang="en-US"/>
        </a:p>
      </dgm:t>
    </dgm:pt>
    <dgm:pt modelId="{70C3F0E3-3EE0-4403-8698-FFBB3AF5A6E7}" type="pres">
      <dgm:prSet presAssocID="{6C9DABB0-D38B-4F57-AA34-F852503E5436}" presName="hierRoot2" presStyleCnt="0">
        <dgm:presLayoutVars>
          <dgm:hierBranch val="init"/>
        </dgm:presLayoutVars>
      </dgm:prSet>
      <dgm:spPr/>
      <dgm:t>
        <a:bodyPr/>
        <a:lstStyle/>
        <a:p>
          <a:endParaRPr lang="en-US"/>
        </a:p>
      </dgm:t>
    </dgm:pt>
    <dgm:pt modelId="{2FF3CA5D-878C-41A7-9FEF-B8E90A56649D}" type="pres">
      <dgm:prSet presAssocID="{6C9DABB0-D38B-4F57-AA34-F852503E5436}" presName="rootComposite" presStyleCnt="0"/>
      <dgm:spPr/>
      <dgm:t>
        <a:bodyPr/>
        <a:lstStyle/>
        <a:p>
          <a:endParaRPr lang="en-US"/>
        </a:p>
      </dgm:t>
    </dgm:pt>
    <dgm:pt modelId="{0A5A88CB-3519-4D85-BE69-1CD21900F1D1}" type="pres">
      <dgm:prSet presAssocID="{6C9DABB0-D38B-4F57-AA34-F852503E5436}" presName="rootText" presStyleLbl="node2" presStyleIdx="0" presStyleCnt="3" custScaleX="137112">
        <dgm:presLayoutVars>
          <dgm:chPref val="3"/>
        </dgm:presLayoutVars>
      </dgm:prSet>
      <dgm:spPr/>
      <dgm:t>
        <a:bodyPr/>
        <a:lstStyle/>
        <a:p>
          <a:endParaRPr lang="en-US"/>
        </a:p>
      </dgm:t>
    </dgm:pt>
    <dgm:pt modelId="{3910AC14-4899-4498-9A98-C85D7D88CA61}" type="pres">
      <dgm:prSet presAssocID="{6C9DABB0-D38B-4F57-AA34-F852503E5436}" presName="rootConnector" presStyleLbl="node2" presStyleIdx="0" presStyleCnt="3"/>
      <dgm:spPr/>
      <dgm:t>
        <a:bodyPr/>
        <a:lstStyle/>
        <a:p>
          <a:endParaRPr lang="en-US"/>
        </a:p>
      </dgm:t>
    </dgm:pt>
    <dgm:pt modelId="{1A25841C-EF8A-4110-AC1B-FFA27B4A8A4E}" type="pres">
      <dgm:prSet presAssocID="{6C9DABB0-D38B-4F57-AA34-F852503E5436}" presName="hierChild4" presStyleCnt="0"/>
      <dgm:spPr/>
      <dgm:t>
        <a:bodyPr/>
        <a:lstStyle/>
        <a:p>
          <a:endParaRPr lang="en-US"/>
        </a:p>
      </dgm:t>
    </dgm:pt>
    <dgm:pt modelId="{DCE4C030-7724-4F54-A7CB-6228198660A1}" type="pres">
      <dgm:prSet presAssocID="{4AD99DAF-E034-4A6A-9174-0B67FBA419BF}" presName="Name37" presStyleLbl="parChTrans1D3" presStyleIdx="0" presStyleCnt="9"/>
      <dgm:spPr/>
      <dgm:t>
        <a:bodyPr/>
        <a:lstStyle/>
        <a:p>
          <a:endParaRPr lang="en-US"/>
        </a:p>
      </dgm:t>
    </dgm:pt>
    <dgm:pt modelId="{BB03A077-A599-40FF-ADAE-97FA25852628}" type="pres">
      <dgm:prSet presAssocID="{E6BEF2C8-9750-41BA-9A30-9479A8DB332B}" presName="hierRoot2" presStyleCnt="0">
        <dgm:presLayoutVars>
          <dgm:hierBranch val="init"/>
        </dgm:presLayoutVars>
      </dgm:prSet>
      <dgm:spPr/>
      <dgm:t>
        <a:bodyPr/>
        <a:lstStyle/>
        <a:p>
          <a:endParaRPr lang="en-US"/>
        </a:p>
      </dgm:t>
    </dgm:pt>
    <dgm:pt modelId="{5074CAB7-A90B-42BB-96C9-EE444907FFBD}" type="pres">
      <dgm:prSet presAssocID="{E6BEF2C8-9750-41BA-9A30-9479A8DB332B}" presName="rootComposite" presStyleCnt="0"/>
      <dgm:spPr/>
      <dgm:t>
        <a:bodyPr/>
        <a:lstStyle/>
        <a:p>
          <a:endParaRPr lang="en-US"/>
        </a:p>
      </dgm:t>
    </dgm:pt>
    <dgm:pt modelId="{4B1005C9-80A6-40DE-A965-5C52CB2493C2}" type="pres">
      <dgm:prSet presAssocID="{E6BEF2C8-9750-41BA-9A30-9479A8DB332B}" presName="rootText" presStyleLbl="node3" presStyleIdx="0" presStyleCnt="9">
        <dgm:presLayoutVars>
          <dgm:chPref val="3"/>
        </dgm:presLayoutVars>
      </dgm:prSet>
      <dgm:spPr/>
      <dgm:t>
        <a:bodyPr/>
        <a:lstStyle/>
        <a:p>
          <a:endParaRPr lang="en-US"/>
        </a:p>
      </dgm:t>
    </dgm:pt>
    <dgm:pt modelId="{EE1BAA02-2C7A-4A3B-ADA0-B859A33C8168}" type="pres">
      <dgm:prSet presAssocID="{E6BEF2C8-9750-41BA-9A30-9479A8DB332B}" presName="rootConnector" presStyleLbl="node3" presStyleIdx="0" presStyleCnt="9"/>
      <dgm:spPr/>
      <dgm:t>
        <a:bodyPr/>
        <a:lstStyle/>
        <a:p>
          <a:endParaRPr lang="en-US"/>
        </a:p>
      </dgm:t>
    </dgm:pt>
    <dgm:pt modelId="{3FD821C1-205D-43BB-9FB3-EBADD6227D45}" type="pres">
      <dgm:prSet presAssocID="{E6BEF2C8-9750-41BA-9A30-9479A8DB332B}" presName="hierChild4" presStyleCnt="0"/>
      <dgm:spPr/>
      <dgm:t>
        <a:bodyPr/>
        <a:lstStyle/>
        <a:p>
          <a:endParaRPr lang="en-US"/>
        </a:p>
      </dgm:t>
    </dgm:pt>
    <dgm:pt modelId="{ED789C7D-A392-44B2-810C-A0FE087BC7E4}" type="pres">
      <dgm:prSet presAssocID="{76B25C6A-ECEC-404E-A95F-6AE582CB07E7}" presName="Name37" presStyleLbl="parChTrans1D4" presStyleIdx="0" presStyleCnt="9"/>
      <dgm:spPr/>
      <dgm:t>
        <a:bodyPr/>
        <a:lstStyle/>
        <a:p>
          <a:endParaRPr lang="en-US"/>
        </a:p>
      </dgm:t>
    </dgm:pt>
    <dgm:pt modelId="{AA22B9F8-4E16-405E-90DB-72B3DB2F185D}" type="pres">
      <dgm:prSet presAssocID="{49CF4D3F-C723-467F-86E1-D39AE72CE130}" presName="hierRoot2" presStyleCnt="0">
        <dgm:presLayoutVars>
          <dgm:hierBranch val="init"/>
        </dgm:presLayoutVars>
      </dgm:prSet>
      <dgm:spPr/>
      <dgm:t>
        <a:bodyPr/>
        <a:lstStyle/>
        <a:p>
          <a:endParaRPr lang="en-US"/>
        </a:p>
      </dgm:t>
    </dgm:pt>
    <dgm:pt modelId="{DE4A9DC3-9465-485E-A2BA-FFAAA900818D}" type="pres">
      <dgm:prSet presAssocID="{49CF4D3F-C723-467F-86E1-D39AE72CE130}" presName="rootComposite" presStyleCnt="0"/>
      <dgm:spPr/>
      <dgm:t>
        <a:bodyPr/>
        <a:lstStyle/>
        <a:p>
          <a:endParaRPr lang="en-US"/>
        </a:p>
      </dgm:t>
    </dgm:pt>
    <dgm:pt modelId="{1B87D3C8-7342-4424-9649-D919B3085F0D}" type="pres">
      <dgm:prSet presAssocID="{49CF4D3F-C723-467F-86E1-D39AE72CE130}" presName="rootText" presStyleLbl="node4" presStyleIdx="0" presStyleCnt="9">
        <dgm:presLayoutVars>
          <dgm:chPref val="3"/>
        </dgm:presLayoutVars>
      </dgm:prSet>
      <dgm:spPr/>
      <dgm:t>
        <a:bodyPr/>
        <a:lstStyle/>
        <a:p>
          <a:endParaRPr lang="en-US"/>
        </a:p>
      </dgm:t>
    </dgm:pt>
    <dgm:pt modelId="{CA69019C-F1D6-4C71-A693-3B1379E39010}" type="pres">
      <dgm:prSet presAssocID="{49CF4D3F-C723-467F-86E1-D39AE72CE130}" presName="rootConnector" presStyleLbl="node4" presStyleIdx="0" presStyleCnt="9"/>
      <dgm:spPr/>
      <dgm:t>
        <a:bodyPr/>
        <a:lstStyle/>
        <a:p>
          <a:endParaRPr lang="en-US"/>
        </a:p>
      </dgm:t>
    </dgm:pt>
    <dgm:pt modelId="{A66A2B05-D958-4823-A292-0CC00B898585}" type="pres">
      <dgm:prSet presAssocID="{49CF4D3F-C723-467F-86E1-D39AE72CE130}" presName="hierChild4" presStyleCnt="0"/>
      <dgm:spPr/>
      <dgm:t>
        <a:bodyPr/>
        <a:lstStyle/>
        <a:p>
          <a:endParaRPr lang="en-US"/>
        </a:p>
      </dgm:t>
    </dgm:pt>
    <dgm:pt modelId="{6317AA57-C7C9-4228-9269-A7102317A5E9}" type="pres">
      <dgm:prSet presAssocID="{49CF4D3F-C723-467F-86E1-D39AE72CE130}" presName="hierChild5" presStyleCnt="0"/>
      <dgm:spPr/>
      <dgm:t>
        <a:bodyPr/>
        <a:lstStyle/>
        <a:p>
          <a:endParaRPr lang="en-US"/>
        </a:p>
      </dgm:t>
    </dgm:pt>
    <dgm:pt modelId="{61B53B74-9BF3-46A9-A762-857B494EA79E}" type="pres">
      <dgm:prSet presAssocID="{BA082B02-DEEB-4C36-A0ED-550969EC49A7}" presName="Name37" presStyleLbl="parChTrans1D4" presStyleIdx="1" presStyleCnt="9"/>
      <dgm:spPr/>
      <dgm:t>
        <a:bodyPr/>
        <a:lstStyle/>
        <a:p>
          <a:endParaRPr lang="en-US"/>
        </a:p>
      </dgm:t>
    </dgm:pt>
    <dgm:pt modelId="{83D98F19-C7BD-47C4-BC0B-814ED9F6F34D}" type="pres">
      <dgm:prSet presAssocID="{A495D220-3809-4795-84BF-E3218B4F332D}" presName="hierRoot2" presStyleCnt="0">
        <dgm:presLayoutVars>
          <dgm:hierBranch val="init"/>
        </dgm:presLayoutVars>
      </dgm:prSet>
      <dgm:spPr/>
      <dgm:t>
        <a:bodyPr/>
        <a:lstStyle/>
        <a:p>
          <a:endParaRPr lang="en-US"/>
        </a:p>
      </dgm:t>
    </dgm:pt>
    <dgm:pt modelId="{295302DC-1922-430D-B66D-5E4A5CA404AD}" type="pres">
      <dgm:prSet presAssocID="{A495D220-3809-4795-84BF-E3218B4F332D}" presName="rootComposite" presStyleCnt="0"/>
      <dgm:spPr/>
      <dgm:t>
        <a:bodyPr/>
        <a:lstStyle/>
        <a:p>
          <a:endParaRPr lang="en-US"/>
        </a:p>
      </dgm:t>
    </dgm:pt>
    <dgm:pt modelId="{FE50A655-3FFA-480E-8F41-AEDB773C451B}" type="pres">
      <dgm:prSet presAssocID="{A495D220-3809-4795-84BF-E3218B4F332D}" presName="rootText" presStyleLbl="node4" presStyleIdx="1" presStyleCnt="9">
        <dgm:presLayoutVars>
          <dgm:chPref val="3"/>
        </dgm:presLayoutVars>
      </dgm:prSet>
      <dgm:spPr/>
      <dgm:t>
        <a:bodyPr/>
        <a:lstStyle/>
        <a:p>
          <a:endParaRPr lang="en-US"/>
        </a:p>
      </dgm:t>
    </dgm:pt>
    <dgm:pt modelId="{B66C32A6-1B64-4104-A501-EF152C883BB6}" type="pres">
      <dgm:prSet presAssocID="{A495D220-3809-4795-84BF-E3218B4F332D}" presName="rootConnector" presStyleLbl="node4" presStyleIdx="1" presStyleCnt="9"/>
      <dgm:spPr/>
      <dgm:t>
        <a:bodyPr/>
        <a:lstStyle/>
        <a:p>
          <a:endParaRPr lang="en-US"/>
        </a:p>
      </dgm:t>
    </dgm:pt>
    <dgm:pt modelId="{1F25BA06-84B5-4399-AA45-6E2064449065}" type="pres">
      <dgm:prSet presAssocID="{A495D220-3809-4795-84BF-E3218B4F332D}" presName="hierChild4" presStyleCnt="0"/>
      <dgm:spPr/>
      <dgm:t>
        <a:bodyPr/>
        <a:lstStyle/>
        <a:p>
          <a:endParaRPr lang="en-US"/>
        </a:p>
      </dgm:t>
    </dgm:pt>
    <dgm:pt modelId="{3A7DB64D-807D-4E1D-95CF-A0A7941E9262}" type="pres">
      <dgm:prSet presAssocID="{A495D220-3809-4795-84BF-E3218B4F332D}" presName="hierChild5" presStyleCnt="0"/>
      <dgm:spPr/>
      <dgm:t>
        <a:bodyPr/>
        <a:lstStyle/>
        <a:p>
          <a:endParaRPr lang="en-US"/>
        </a:p>
      </dgm:t>
    </dgm:pt>
    <dgm:pt modelId="{917B9538-69CA-4415-BE8D-5FFD57F6BE05}" type="pres">
      <dgm:prSet presAssocID="{5EAC2367-2D65-4213-BFA0-E6C0ADEAA1A2}" presName="Name37" presStyleLbl="parChTrans1D4" presStyleIdx="2" presStyleCnt="9"/>
      <dgm:spPr/>
      <dgm:t>
        <a:bodyPr/>
        <a:lstStyle/>
        <a:p>
          <a:endParaRPr lang="en-US"/>
        </a:p>
      </dgm:t>
    </dgm:pt>
    <dgm:pt modelId="{F8AE9977-262A-42E3-AE77-0113D0B4A382}" type="pres">
      <dgm:prSet presAssocID="{78C25BF6-6832-4ABE-AC7F-08C68ED0B218}" presName="hierRoot2" presStyleCnt="0">
        <dgm:presLayoutVars>
          <dgm:hierBranch val="init"/>
        </dgm:presLayoutVars>
      </dgm:prSet>
      <dgm:spPr/>
      <dgm:t>
        <a:bodyPr/>
        <a:lstStyle/>
        <a:p>
          <a:endParaRPr lang="en-US"/>
        </a:p>
      </dgm:t>
    </dgm:pt>
    <dgm:pt modelId="{7FDB70BF-FD57-445D-93E5-2659D78135FC}" type="pres">
      <dgm:prSet presAssocID="{78C25BF6-6832-4ABE-AC7F-08C68ED0B218}" presName="rootComposite" presStyleCnt="0"/>
      <dgm:spPr/>
      <dgm:t>
        <a:bodyPr/>
        <a:lstStyle/>
        <a:p>
          <a:endParaRPr lang="en-US"/>
        </a:p>
      </dgm:t>
    </dgm:pt>
    <dgm:pt modelId="{E0438007-2FE9-473D-B804-141C3C01690C}" type="pres">
      <dgm:prSet presAssocID="{78C25BF6-6832-4ABE-AC7F-08C68ED0B218}" presName="rootText" presStyleLbl="node4" presStyleIdx="2" presStyleCnt="9">
        <dgm:presLayoutVars>
          <dgm:chPref val="3"/>
        </dgm:presLayoutVars>
      </dgm:prSet>
      <dgm:spPr/>
      <dgm:t>
        <a:bodyPr/>
        <a:lstStyle/>
        <a:p>
          <a:endParaRPr lang="en-US"/>
        </a:p>
      </dgm:t>
    </dgm:pt>
    <dgm:pt modelId="{4997ADCB-412E-48C6-BD64-C8ACE55506FE}" type="pres">
      <dgm:prSet presAssocID="{78C25BF6-6832-4ABE-AC7F-08C68ED0B218}" presName="rootConnector" presStyleLbl="node4" presStyleIdx="2" presStyleCnt="9"/>
      <dgm:spPr/>
      <dgm:t>
        <a:bodyPr/>
        <a:lstStyle/>
        <a:p>
          <a:endParaRPr lang="en-US"/>
        </a:p>
      </dgm:t>
    </dgm:pt>
    <dgm:pt modelId="{3BA416B2-B51D-4DDA-838A-E5A94E8DB1A2}" type="pres">
      <dgm:prSet presAssocID="{78C25BF6-6832-4ABE-AC7F-08C68ED0B218}" presName="hierChild4" presStyleCnt="0"/>
      <dgm:spPr/>
      <dgm:t>
        <a:bodyPr/>
        <a:lstStyle/>
        <a:p>
          <a:endParaRPr lang="en-US"/>
        </a:p>
      </dgm:t>
    </dgm:pt>
    <dgm:pt modelId="{0538D31F-D208-4925-A5D0-33417E071820}" type="pres">
      <dgm:prSet presAssocID="{78C25BF6-6832-4ABE-AC7F-08C68ED0B218}" presName="hierChild5" presStyleCnt="0"/>
      <dgm:spPr/>
      <dgm:t>
        <a:bodyPr/>
        <a:lstStyle/>
        <a:p>
          <a:endParaRPr lang="en-US"/>
        </a:p>
      </dgm:t>
    </dgm:pt>
    <dgm:pt modelId="{67FC4E9C-B0DD-4121-9F33-A55AF4159CEE}" type="pres">
      <dgm:prSet presAssocID="{E6BEF2C8-9750-41BA-9A30-9479A8DB332B}" presName="hierChild5" presStyleCnt="0"/>
      <dgm:spPr/>
      <dgm:t>
        <a:bodyPr/>
        <a:lstStyle/>
        <a:p>
          <a:endParaRPr lang="en-US"/>
        </a:p>
      </dgm:t>
    </dgm:pt>
    <dgm:pt modelId="{1B8E468C-7C11-4BCF-A0D6-B79E96A9A2F2}" type="pres">
      <dgm:prSet presAssocID="{7AAB33C6-4E79-4B81-80E4-FA19A739706B}" presName="Name37" presStyleLbl="parChTrans1D3" presStyleIdx="1" presStyleCnt="9"/>
      <dgm:spPr/>
      <dgm:t>
        <a:bodyPr/>
        <a:lstStyle/>
        <a:p>
          <a:endParaRPr lang="en-US"/>
        </a:p>
      </dgm:t>
    </dgm:pt>
    <dgm:pt modelId="{98BEBBA8-609B-44F1-9F78-09A66686B204}" type="pres">
      <dgm:prSet presAssocID="{A956EAFC-4D97-4C77-885C-56D0FF5B8F3D}" presName="hierRoot2" presStyleCnt="0">
        <dgm:presLayoutVars>
          <dgm:hierBranch val="init"/>
        </dgm:presLayoutVars>
      </dgm:prSet>
      <dgm:spPr/>
      <dgm:t>
        <a:bodyPr/>
        <a:lstStyle/>
        <a:p>
          <a:endParaRPr lang="en-US"/>
        </a:p>
      </dgm:t>
    </dgm:pt>
    <dgm:pt modelId="{75C74A9A-E803-41DD-8B66-4DFE73B3A838}" type="pres">
      <dgm:prSet presAssocID="{A956EAFC-4D97-4C77-885C-56D0FF5B8F3D}" presName="rootComposite" presStyleCnt="0"/>
      <dgm:spPr/>
      <dgm:t>
        <a:bodyPr/>
        <a:lstStyle/>
        <a:p>
          <a:endParaRPr lang="en-US"/>
        </a:p>
      </dgm:t>
    </dgm:pt>
    <dgm:pt modelId="{038D494C-D611-483F-863C-C3C901FA1DA0}" type="pres">
      <dgm:prSet presAssocID="{A956EAFC-4D97-4C77-885C-56D0FF5B8F3D}" presName="rootText" presStyleLbl="node3" presStyleIdx="1" presStyleCnt="9">
        <dgm:presLayoutVars>
          <dgm:chPref val="3"/>
        </dgm:presLayoutVars>
      </dgm:prSet>
      <dgm:spPr/>
      <dgm:t>
        <a:bodyPr/>
        <a:lstStyle/>
        <a:p>
          <a:endParaRPr lang="en-US"/>
        </a:p>
      </dgm:t>
    </dgm:pt>
    <dgm:pt modelId="{C38ADA10-B3E4-4CD4-B36C-11859A9733BE}" type="pres">
      <dgm:prSet presAssocID="{A956EAFC-4D97-4C77-885C-56D0FF5B8F3D}" presName="rootConnector" presStyleLbl="node3" presStyleIdx="1" presStyleCnt="9"/>
      <dgm:spPr/>
      <dgm:t>
        <a:bodyPr/>
        <a:lstStyle/>
        <a:p>
          <a:endParaRPr lang="en-US"/>
        </a:p>
      </dgm:t>
    </dgm:pt>
    <dgm:pt modelId="{08DE35FB-4E75-4B04-B3B5-D007955CF92A}" type="pres">
      <dgm:prSet presAssocID="{A956EAFC-4D97-4C77-885C-56D0FF5B8F3D}" presName="hierChild4" presStyleCnt="0"/>
      <dgm:spPr/>
      <dgm:t>
        <a:bodyPr/>
        <a:lstStyle/>
        <a:p>
          <a:endParaRPr lang="en-US"/>
        </a:p>
      </dgm:t>
    </dgm:pt>
    <dgm:pt modelId="{D4990EDC-A546-4F20-8A1A-C3014B4ED0EC}" type="pres">
      <dgm:prSet presAssocID="{A956EAFC-4D97-4C77-885C-56D0FF5B8F3D}" presName="hierChild5" presStyleCnt="0"/>
      <dgm:spPr/>
      <dgm:t>
        <a:bodyPr/>
        <a:lstStyle/>
        <a:p>
          <a:endParaRPr lang="en-US"/>
        </a:p>
      </dgm:t>
    </dgm:pt>
    <dgm:pt modelId="{C4307F97-FC0D-48E2-BC96-7323852C93DB}" type="pres">
      <dgm:prSet presAssocID="{C142FAF9-DFDE-4039-81DB-F2B2384A7004}" presName="Name37" presStyleLbl="parChTrans1D3" presStyleIdx="2" presStyleCnt="9"/>
      <dgm:spPr/>
      <dgm:t>
        <a:bodyPr/>
        <a:lstStyle/>
        <a:p>
          <a:endParaRPr lang="en-US"/>
        </a:p>
      </dgm:t>
    </dgm:pt>
    <dgm:pt modelId="{6F3FD0FF-152A-4C2B-BDA1-3B4E646FDECE}" type="pres">
      <dgm:prSet presAssocID="{790585A2-9888-4413-9DE3-12C257D6648B}" presName="hierRoot2" presStyleCnt="0">
        <dgm:presLayoutVars>
          <dgm:hierBranch val="init"/>
        </dgm:presLayoutVars>
      </dgm:prSet>
      <dgm:spPr/>
      <dgm:t>
        <a:bodyPr/>
        <a:lstStyle/>
        <a:p>
          <a:endParaRPr lang="en-US"/>
        </a:p>
      </dgm:t>
    </dgm:pt>
    <dgm:pt modelId="{C79EBC03-868B-4F48-ACF3-E04427B00BAE}" type="pres">
      <dgm:prSet presAssocID="{790585A2-9888-4413-9DE3-12C257D6648B}" presName="rootComposite" presStyleCnt="0"/>
      <dgm:spPr/>
      <dgm:t>
        <a:bodyPr/>
        <a:lstStyle/>
        <a:p>
          <a:endParaRPr lang="en-US"/>
        </a:p>
      </dgm:t>
    </dgm:pt>
    <dgm:pt modelId="{92C340B1-3C18-462C-92CF-74DCEF70F991}" type="pres">
      <dgm:prSet presAssocID="{790585A2-9888-4413-9DE3-12C257D6648B}" presName="rootText" presStyleLbl="node3" presStyleIdx="2" presStyleCnt="9">
        <dgm:presLayoutVars>
          <dgm:chPref val="3"/>
        </dgm:presLayoutVars>
      </dgm:prSet>
      <dgm:spPr/>
      <dgm:t>
        <a:bodyPr/>
        <a:lstStyle/>
        <a:p>
          <a:endParaRPr lang="en-US"/>
        </a:p>
      </dgm:t>
    </dgm:pt>
    <dgm:pt modelId="{EBD16354-128D-4BB5-AA96-80898B1F86A2}" type="pres">
      <dgm:prSet presAssocID="{790585A2-9888-4413-9DE3-12C257D6648B}" presName="rootConnector" presStyleLbl="node3" presStyleIdx="2" presStyleCnt="9"/>
      <dgm:spPr/>
      <dgm:t>
        <a:bodyPr/>
        <a:lstStyle/>
        <a:p>
          <a:endParaRPr lang="en-US"/>
        </a:p>
      </dgm:t>
    </dgm:pt>
    <dgm:pt modelId="{842A0D07-1BD6-44E3-8E3A-EDE785E68D56}" type="pres">
      <dgm:prSet presAssocID="{790585A2-9888-4413-9DE3-12C257D6648B}" presName="hierChild4" presStyleCnt="0"/>
      <dgm:spPr/>
      <dgm:t>
        <a:bodyPr/>
        <a:lstStyle/>
        <a:p>
          <a:endParaRPr lang="en-US"/>
        </a:p>
      </dgm:t>
    </dgm:pt>
    <dgm:pt modelId="{35F5C6F3-CA61-4B8A-8EB1-F75B1B262992}" type="pres">
      <dgm:prSet presAssocID="{790585A2-9888-4413-9DE3-12C257D6648B}" presName="hierChild5" presStyleCnt="0"/>
      <dgm:spPr/>
      <dgm:t>
        <a:bodyPr/>
        <a:lstStyle/>
        <a:p>
          <a:endParaRPr lang="en-US"/>
        </a:p>
      </dgm:t>
    </dgm:pt>
    <dgm:pt modelId="{6672309E-BB4E-4270-88F2-34096AF172E0}" type="pres">
      <dgm:prSet presAssocID="{6C9DABB0-D38B-4F57-AA34-F852503E5436}" presName="hierChild5" presStyleCnt="0"/>
      <dgm:spPr/>
      <dgm:t>
        <a:bodyPr/>
        <a:lstStyle/>
        <a:p>
          <a:endParaRPr lang="en-US"/>
        </a:p>
      </dgm:t>
    </dgm:pt>
    <dgm:pt modelId="{F8E8ADFE-73A3-4CAD-82CC-2CB36D678BA6}" type="pres">
      <dgm:prSet presAssocID="{7DE8A337-F269-46E1-BC4E-EFAD2E7CDD1D}" presName="Name37" presStyleLbl="parChTrans1D2" presStyleIdx="1" presStyleCnt="3"/>
      <dgm:spPr/>
      <dgm:t>
        <a:bodyPr/>
        <a:lstStyle/>
        <a:p>
          <a:endParaRPr lang="en-US"/>
        </a:p>
      </dgm:t>
    </dgm:pt>
    <dgm:pt modelId="{E32E6890-CB01-47A4-888A-E55B57B89495}" type="pres">
      <dgm:prSet presAssocID="{7F55DD2B-E38A-4107-87C3-28CB2C7698A1}" presName="hierRoot2" presStyleCnt="0">
        <dgm:presLayoutVars>
          <dgm:hierBranch val="init"/>
        </dgm:presLayoutVars>
      </dgm:prSet>
      <dgm:spPr/>
      <dgm:t>
        <a:bodyPr/>
        <a:lstStyle/>
        <a:p>
          <a:endParaRPr lang="en-US"/>
        </a:p>
      </dgm:t>
    </dgm:pt>
    <dgm:pt modelId="{2742972F-D1AF-4B10-BCAE-158501E002A9}" type="pres">
      <dgm:prSet presAssocID="{7F55DD2B-E38A-4107-87C3-28CB2C7698A1}" presName="rootComposite" presStyleCnt="0"/>
      <dgm:spPr/>
      <dgm:t>
        <a:bodyPr/>
        <a:lstStyle/>
        <a:p>
          <a:endParaRPr lang="en-US"/>
        </a:p>
      </dgm:t>
    </dgm:pt>
    <dgm:pt modelId="{2C5D4F74-EA28-4E8A-8BD1-FFABD534CAB3}" type="pres">
      <dgm:prSet presAssocID="{7F55DD2B-E38A-4107-87C3-28CB2C7698A1}" presName="rootText" presStyleLbl="node2" presStyleIdx="1" presStyleCnt="3" custScaleX="134034">
        <dgm:presLayoutVars>
          <dgm:chPref val="3"/>
        </dgm:presLayoutVars>
      </dgm:prSet>
      <dgm:spPr/>
      <dgm:t>
        <a:bodyPr/>
        <a:lstStyle/>
        <a:p>
          <a:endParaRPr lang="en-US"/>
        </a:p>
      </dgm:t>
    </dgm:pt>
    <dgm:pt modelId="{2B65CAEC-2BAB-4D89-914C-8C043F6D56B7}" type="pres">
      <dgm:prSet presAssocID="{7F55DD2B-E38A-4107-87C3-28CB2C7698A1}" presName="rootConnector" presStyleLbl="node2" presStyleIdx="1" presStyleCnt="3"/>
      <dgm:spPr/>
      <dgm:t>
        <a:bodyPr/>
        <a:lstStyle/>
        <a:p>
          <a:endParaRPr lang="en-US"/>
        </a:p>
      </dgm:t>
    </dgm:pt>
    <dgm:pt modelId="{9938CBBB-DD63-4F16-9AC2-A9315DBF9EC9}" type="pres">
      <dgm:prSet presAssocID="{7F55DD2B-E38A-4107-87C3-28CB2C7698A1}" presName="hierChild4" presStyleCnt="0"/>
      <dgm:spPr/>
      <dgm:t>
        <a:bodyPr/>
        <a:lstStyle/>
        <a:p>
          <a:endParaRPr lang="en-US"/>
        </a:p>
      </dgm:t>
    </dgm:pt>
    <dgm:pt modelId="{D392B08E-7A24-4910-8B07-F68945DEE26C}" type="pres">
      <dgm:prSet presAssocID="{4AFEB73D-C136-498D-B17F-51E0A560AD16}" presName="Name37" presStyleLbl="parChTrans1D3" presStyleIdx="3" presStyleCnt="9"/>
      <dgm:spPr/>
      <dgm:t>
        <a:bodyPr/>
        <a:lstStyle/>
        <a:p>
          <a:endParaRPr lang="en-US"/>
        </a:p>
      </dgm:t>
    </dgm:pt>
    <dgm:pt modelId="{3F058619-8E0B-4A27-BEEE-3467CB36A52D}" type="pres">
      <dgm:prSet presAssocID="{D507E129-185A-4C11-9DBE-E917981AE798}" presName="hierRoot2" presStyleCnt="0">
        <dgm:presLayoutVars>
          <dgm:hierBranch val="init"/>
        </dgm:presLayoutVars>
      </dgm:prSet>
      <dgm:spPr/>
      <dgm:t>
        <a:bodyPr/>
        <a:lstStyle/>
        <a:p>
          <a:endParaRPr lang="en-US"/>
        </a:p>
      </dgm:t>
    </dgm:pt>
    <dgm:pt modelId="{3C1BE1F6-72B3-45A3-AAC1-97DE2C4F0703}" type="pres">
      <dgm:prSet presAssocID="{D507E129-185A-4C11-9DBE-E917981AE798}" presName="rootComposite" presStyleCnt="0"/>
      <dgm:spPr/>
      <dgm:t>
        <a:bodyPr/>
        <a:lstStyle/>
        <a:p>
          <a:endParaRPr lang="en-US"/>
        </a:p>
      </dgm:t>
    </dgm:pt>
    <dgm:pt modelId="{1E221323-C6E7-4B21-9C9A-C119A888C7B6}" type="pres">
      <dgm:prSet presAssocID="{D507E129-185A-4C11-9DBE-E917981AE798}" presName="rootText" presStyleLbl="node3" presStyleIdx="3" presStyleCnt="9" custScaleX="140470" custScaleY="134232" custLinFactNeighborX="12699" custLinFactNeighborY="-5643">
        <dgm:presLayoutVars>
          <dgm:chPref val="3"/>
        </dgm:presLayoutVars>
      </dgm:prSet>
      <dgm:spPr/>
      <dgm:t>
        <a:bodyPr/>
        <a:lstStyle/>
        <a:p>
          <a:endParaRPr lang="en-US"/>
        </a:p>
      </dgm:t>
    </dgm:pt>
    <dgm:pt modelId="{42FF48CD-50AC-4997-8B25-15192AF43EB1}" type="pres">
      <dgm:prSet presAssocID="{D507E129-185A-4C11-9DBE-E917981AE798}" presName="rootConnector" presStyleLbl="node3" presStyleIdx="3" presStyleCnt="9"/>
      <dgm:spPr/>
      <dgm:t>
        <a:bodyPr/>
        <a:lstStyle/>
        <a:p>
          <a:endParaRPr lang="en-US"/>
        </a:p>
      </dgm:t>
    </dgm:pt>
    <dgm:pt modelId="{BCB81DD6-A0C5-4D6C-874B-EA1B843F27AD}" type="pres">
      <dgm:prSet presAssocID="{D507E129-185A-4C11-9DBE-E917981AE798}" presName="hierChild4" presStyleCnt="0"/>
      <dgm:spPr/>
      <dgm:t>
        <a:bodyPr/>
        <a:lstStyle/>
        <a:p>
          <a:endParaRPr lang="en-US"/>
        </a:p>
      </dgm:t>
    </dgm:pt>
    <dgm:pt modelId="{9A1F02A7-FD1B-4C54-843B-6133023BA2D8}" type="pres">
      <dgm:prSet presAssocID="{52F01D75-810A-4A0B-A4AC-AB6E0D7588E2}" presName="Name37" presStyleLbl="parChTrans1D4" presStyleIdx="3" presStyleCnt="9"/>
      <dgm:spPr/>
      <dgm:t>
        <a:bodyPr/>
        <a:lstStyle/>
        <a:p>
          <a:endParaRPr lang="en-US"/>
        </a:p>
      </dgm:t>
    </dgm:pt>
    <dgm:pt modelId="{4D0CA251-D1FC-4CB2-A411-451843C65112}" type="pres">
      <dgm:prSet presAssocID="{3132B18B-2EDF-428B-AF0D-5ED0CAB8EF63}" presName="hierRoot2" presStyleCnt="0">
        <dgm:presLayoutVars>
          <dgm:hierBranch val="l"/>
        </dgm:presLayoutVars>
      </dgm:prSet>
      <dgm:spPr/>
    </dgm:pt>
    <dgm:pt modelId="{4E5D8DD1-0E1B-48F4-BC50-D8B1DFD8606E}" type="pres">
      <dgm:prSet presAssocID="{3132B18B-2EDF-428B-AF0D-5ED0CAB8EF63}" presName="rootComposite" presStyleCnt="0"/>
      <dgm:spPr/>
    </dgm:pt>
    <dgm:pt modelId="{3D51F2D0-0846-4676-9692-1A0D7F465E06}" type="pres">
      <dgm:prSet presAssocID="{3132B18B-2EDF-428B-AF0D-5ED0CAB8EF63}" presName="rootText" presStyleLbl="node4" presStyleIdx="3" presStyleCnt="9" custScaleX="114297" custScaleY="157341" custLinFactNeighborX="-37759" custLinFactNeighborY="-13136">
        <dgm:presLayoutVars>
          <dgm:chPref val="3"/>
        </dgm:presLayoutVars>
      </dgm:prSet>
      <dgm:spPr/>
      <dgm:t>
        <a:bodyPr/>
        <a:lstStyle/>
        <a:p>
          <a:endParaRPr lang="en-US"/>
        </a:p>
      </dgm:t>
    </dgm:pt>
    <dgm:pt modelId="{04830001-83E6-4FA7-A099-4D7CCA116F58}" type="pres">
      <dgm:prSet presAssocID="{3132B18B-2EDF-428B-AF0D-5ED0CAB8EF63}" presName="rootConnector" presStyleLbl="node4" presStyleIdx="3" presStyleCnt="9"/>
      <dgm:spPr/>
      <dgm:t>
        <a:bodyPr/>
        <a:lstStyle/>
        <a:p>
          <a:endParaRPr lang="en-US"/>
        </a:p>
      </dgm:t>
    </dgm:pt>
    <dgm:pt modelId="{8CD99F9F-4706-4327-B07B-6501247CB8CB}" type="pres">
      <dgm:prSet presAssocID="{3132B18B-2EDF-428B-AF0D-5ED0CAB8EF63}" presName="hierChild4" presStyleCnt="0"/>
      <dgm:spPr/>
    </dgm:pt>
    <dgm:pt modelId="{EAB94ADA-94D9-4F97-8612-C0E143BF9B47}" type="pres">
      <dgm:prSet presAssocID="{3132B18B-2EDF-428B-AF0D-5ED0CAB8EF63}" presName="hierChild5" presStyleCnt="0"/>
      <dgm:spPr/>
    </dgm:pt>
    <dgm:pt modelId="{B9E87F3D-EA9E-4C8A-87C4-CE9F21D4446C}" type="pres">
      <dgm:prSet presAssocID="{D507E129-185A-4C11-9DBE-E917981AE798}" presName="hierChild5" presStyleCnt="0"/>
      <dgm:spPr/>
      <dgm:t>
        <a:bodyPr/>
        <a:lstStyle/>
        <a:p>
          <a:endParaRPr lang="en-US"/>
        </a:p>
      </dgm:t>
    </dgm:pt>
    <dgm:pt modelId="{71EAF3D7-49EE-40BF-B0A5-17F78758BEF7}" type="pres">
      <dgm:prSet presAssocID="{96292A66-1C09-4736-911E-9685EF69E00E}" presName="Name37" presStyleLbl="parChTrans1D3" presStyleIdx="4" presStyleCnt="9"/>
      <dgm:spPr/>
      <dgm:t>
        <a:bodyPr/>
        <a:lstStyle/>
        <a:p>
          <a:endParaRPr lang="en-US"/>
        </a:p>
      </dgm:t>
    </dgm:pt>
    <dgm:pt modelId="{E8C331EC-86F3-4F84-9F01-6A9C4DAE136D}" type="pres">
      <dgm:prSet presAssocID="{E9E84728-CCFA-4498-B79A-7BA089D73BD2}" presName="hierRoot2" presStyleCnt="0">
        <dgm:presLayoutVars>
          <dgm:hierBranch val="init"/>
        </dgm:presLayoutVars>
      </dgm:prSet>
      <dgm:spPr/>
      <dgm:t>
        <a:bodyPr/>
        <a:lstStyle/>
        <a:p>
          <a:endParaRPr lang="en-US"/>
        </a:p>
      </dgm:t>
    </dgm:pt>
    <dgm:pt modelId="{B8163BB1-F353-4EAD-8618-6E968BB01297}" type="pres">
      <dgm:prSet presAssocID="{E9E84728-CCFA-4498-B79A-7BA089D73BD2}" presName="rootComposite" presStyleCnt="0"/>
      <dgm:spPr/>
      <dgm:t>
        <a:bodyPr/>
        <a:lstStyle/>
        <a:p>
          <a:endParaRPr lang="en-US"/>
        </a:p>
      </dgm:t>
    </dgm:pt>
    <dgm:pt modelId="{2954FCA1-A326-4CC5-8973-B7D04359D5ED}" type="pres">
      <dgm:prSet presAssocID="{E9E84728-CCFA-4498-B79A-7BA089D73BD2}" presName="rootText" presStyleLbl="node3" presStyleIdx="4" presStyleCnt="9" custScaleX="121837" custScaleY="134231" custLinFactNeighborX="-6234" custLinFactNeighborY="-5643">
        <dgm:presLayoutVars>
          <dgm:chPref val="3"/>
        </dgm:presLayoutVars>
      </dgm:prSet>
      <dgm:spPr/>
      <dgm:t>
        <a:bodyPr/>
        <a:lstStyle/>
        <a:p>
          <a:endParaRPr lang="en-US"/>
        </a:p>
      </dgm:t>
    </dgm:pt>
    <dgm:pt modelId="{E5C5807B-5677-406C-B159-E4E4D1AC7096}" type="pres">
      <dgm:prSet presAssocID="{E9E84728-CCFA-4498-B79A-7BA089D73BD2}" presName="rootConnector" presStyleLbl="node3" presStyleIdx="4" presStyleCnt="9"/>
      <dgm:spPr/>
      <dgm:t>
        <a:bodyPr/>
        <a:lstStyle/>
        <a:p>
          <a:endParaRPr lang="en-US"/>
        </a:p>
      </dgm:t>
    </dgm:pt>
    <dgm:pt modelId="{AACB2CF3-C6FB-4874-9648-0B0F228C35FF}" type="pres">
      <dgm:prSet presAssocID="{E9E84728-CCFA-4498-B79A-7BA089D73BD2}" presName="hierChild4" presStyleCnt="0"/>
      <dgm:spPr/>
      <dgm:t>
        <a:bodyPr/>
        <a:lstStyle/>
        <a:p>
          <a:endParaRPr lang="en-US"/>
        </a:p>
      </dgm:t>
    </dgm:pt>
    <dgm:pt modelId="{4D76CAA2-81FC-488F-BECB-D792C4A2844B}" type="pres">
      <dgm:prSet presAssocID="{FB8A4152-8D2A-4C45-B7C0-1F0E937B5870}" presName="Name37" presStyleLbl="parChTrans1D4" presStyleIdx="4" presStyleCnt="9"/>
      <dgm:spPr/>
      <dgm:t>
        <a:bodyPr/>
        <a:lstStyle/>
        <a:p>
          <a:endParaRPr lang="en-US"/>
        </a:p>
      </dgm:t>
    </dgm:pt>
    <dgm:pt modelId="{C1011744-BE3C-482B-BA7C-E08D8CFD6AC8}" type="pres">
      <dgm:prSet presAssocID="{A24ED18B-133C-401A-A9EE-B3A407CD7FC0}" presName="hierRoot2" presStyleCnt="0">
        <dgm:presLayoutVars>
          <dgm:hierBranch val="init"/>
        </dgm:presLayoutVars>
      </dgm:prSet>
      <dgm:spPr/>
      <dgm:t>
        <a:bodyPr/>
        <a:lstStyle/>
        <a:p>
          <a:endParaRPr lang="en-US"/>
        </a:p>
      </dgm:t>
    </dgm:pt>
    <dgm:pt modelId="{FF30CFFC-480E-4FBA-AE15-4D550A314287}" type="pres">
      <dgm:prSet presAssocID="{A24ED18B-133C-401A-A9EE-B3A407CD7FC0}" presName="rootComposite" presStyleCnt="0"/>
      <dgm:spPr/>
      <dgm:t>
        <a:bodyPr/>
        <a:lstStyle/>
        <a:p>
          <a:endParaRPr lang="en-US"/>
        </a:p>
      </dgm:t>
    </dgm:pt>
    <dgm:pt modelId="{3737E424-6119-453B-AA12-C3C3CB64C25E}" type="pres">
      <dgm:prSet presAssocID="{A24ED18B-133C-401A-A9EE-B3A407CD7FC0}" presName="rootText" presStyleLbl="node4" presStyleIdx="4" presStyleCnt="9" custScaleX="81372" custLinFactNeighborX="-29244" custLinFactNeighborY="-2017">
        <dgm:presLayoutVars>
          <dgm:chPref val="3"/>
        </dgm:presLayoutVars>
      </dgm:prSet>
      <dgm:spPr/>
      <dgm:t>
        <a:bodyPr/>
        <a:lstStyle/>
        <a:p>
          <a:endParaRPr lang="en-US"/>
        </a:p>
      </dgm:t>
    </dgm:pt>
    <dgm:pt modelId="{6B5BE812-CC9C-4A44-872D-C52C5B16CFA7}" type="pres">
      <dgm:prSet presAssocID="{A24ED18B-133C-401A-A9EE-B3A407CD7FC0}" presName="rootConnector" presStyleLbl="node4" presStyleIdx="4" presStyleCnt="9"/>
      <dgm:spPr/>
      <dgm:t>
        <a:bodyPr/>
        <a:lstStyle/>
        <a:p>
          <a:endParaRPr lang="en-US"/>
        </a:p>
      </dgm:t>
    </dgm:pt>
    <dgm:pt modelId="{04407D97-FA49-4606-933C-FFA451E2CCAF}" type="pres">
      <dgm:prSet presAssocID="{A24ED18B-133C-401A-A9EE-B3A407CD7FC0}" presName="hierChild4" presStyleCnt="0"/>
      <dgm:spPr/>
      <dgm:t>
        <a:bodyPr/>
        <a:lstStyle/>
        <a:p>
          <a:endParaRPr lang="en-US"/>
        </a:p>
      </dgm:t>
    </dgm:pt>
    <dgm:pt modelId="{04ACC54B-D37D-41D4-A4EC-A13E40C5DB07}" type="pres">
      <dgm:prSet presAssocID="{A24ED18B-133C-401A-A9EE-B3A407CD7FC0}" presName="hierChild5" presStyleCnt="0"/>
      <dgm:spPr/>
      <dgm:t>
        <a:bodyPr/>
        <a:lstStyle/>
        <a:p>
          <a:endParaRPr lang="en-US"/>
        </a:p>
      </dgm:t>
    </dgm:pt>
    <dgm:pt modelId="{3C056BE8-B32A-485B-A4D9-B729367325F6}" type="pres">
      <dgm:prSet presAssocID="{8DB72859-094C-4442-B5AD-962F6D0D9D29}" presName="Name37" presStyleLbl="parChTrans1D4" presStyleIdx="5" presStyleCnt="9"/>
      <dgm:spPr/>
      <dgm:t>
        <a:bodyPr/>
        <a:lstStyle/>
        <a:p>
          <a:endParaRPr lang="en-US"/>
        </a:p>
      </dgm:t>
    </dgm:pt>
    <dgm:pt modelId="{EBDFB049-1502-494B-87CA-E1ECCC140912}" type="pres">
      <dgm:prSet presAssocID="{0AC6BD26-AFE1-4F54-BC0C-07D1F65F8C05}" presName="hierRoot2" presStyleCnt="0">
        <dgm:presLayoutVars>
          <dgm:hierBranch val="init"/>
        </dgm:presLayoutVars>
      </dgm:prSet>
      <dgm:spPr/>
      <dgm:t>
        <a:bodyPr/>
        <a:lstStyle/>
        <a:p>
          <a:endParaRPr lang="en-US"/>
        </a:p>
      </dgm:t>
    </dgm:pt>
    <dgm:pt modelId="{FCFED3ED-73A6-4730-BC50-DBED4EA75053}" type="pres">
      <dgm:prSet presAssocID="{0AC6BD26-AFE1-4F54-BC0C-07D1F65F8C05}" presName="rootComposite" presStyleCnt="0"/>
      <dgm:spPr/>
      <dgm:t>
        <a:bodyPr/>
        <a:lstStyle/>
        <a:p>
          <a:endParaRPr lang="en-US"/>
        </a:p>
      </dgm:t>
    </dgm:pt>
    <dgm:pt modelId="{98735659-94C9-429F-BB29-2CF44526539E}" type="pres">
      <dgm:prSet presAssocID="{0AC6BD26-AFE1-4F54-BC0C-07D1F65F8C05}" presName="rootText" presStyleLbl="node4" presStyleIdx="5" presStyleCnt="9" custLinFactNeighborX="-26737" custLinFactNeighborY="-2017">
        <dgm:presLayoutVars>
          <dgm:chPref val="3"/>
        </dgm:presLayoutVars>
      </dgm:prSet>
      <dgm:spPr/>
      <dgm:t>
        <a:bodyPr/>
        <a:lstStyle/>
        <a:p>
          <a:endParaRPr lang="en-US"/>
        </a:p>
      </dgm:t>
    </dgm:pt>
    <dgm:pt modelId="{834521E4-CF63-48C4-9EDB-6E6F41F995F7}" type="pres">
      <dgm:prSet presAssocID="{0AC6BD26-AFE1-4F54-BC0C-07D1F65F8C05}" presName="rootConnector" presStyleLbl="node4" presStyleIdx="5" presStyleCnt="9"/>
      <dgm:spPr/>
      <dgm:t>
        <a:bodyPr/>
        <a:lstStyle/>
        <a:p>
          <a:endParaRPr lang="en-US"/>
        </a:p>
      </dgm:t>
    </dgm:pt>
    <dgm:pt modelId="{1EA3CD31-91A0-44F1-83D8-7F7A37735F24}" type="pres">
      <dgm:prSet presAssocID="{0AC6BD26-AFE1-4F54-BC0C-07D1F65F8C05}" presName="hierChild4" presStyleCnt="0"/>
      <dgm:spPr/>
      <dgm:t>
        <a:bodyPr/>
        <a:lstStyle/>
        <a:p>
          <a:endParaRPr lang="en-US"/>
        </a:p>
      </dgm:t>
    </dgm:pt>
    <dgm:pt modelId="{75EBB07C-E0BB-4AEC-989E-9772A7EEABBC}" type="pres">
      <dgm:prSet presAssocID="{DA717B4A-9866-48F3-AE9C-06E927F53DEF}" presName="Name37" presStyleLbl="parChTrans1D4" presStyleIdx="6" presStyleCnt="9"/>
      <dgm:spPr/>
      <dgm:t>
        <a:bodyPr/>
        <a:lstStyle/>
        <a:p>
          <a:endParaRPr lang="en-US"/>
        </a:p>
      </dgm:t>
    </dgm:pt>
    <dgm:pt modelId="{33E365F0-9AE4-4F71-80A4-F969D8AD5E6F}" type="pres">
      <dgm:prSet presAssocID="{851DA61C-1CFB-40B6-9213-D84D3426B8FB}" presName="hierRoot2" presStyleCnt="0">
        <dgm:presLayoutVars>
          <dgm:hierBranch val="init"/>
        </dgm:presLayoutVars>
      </dgm:prSet>
      <dgm:spPr/>
      <dgm:t>
        <a:bodyPr/>
        <a:lstStyle/>
        <a:p>
          <a:endParaRPr lang="en-US"/>
        </a:p>
      </dgm:t>
    </dgm:pt>
    <dgm:pt modelId="{CAEAC1A6-7632-47CF-ABD9-8A2A2C857DA8}" type="pres">
      <dgm:prSet presAssocID="{851DA61C-1CFB-40B6-9213-D84D3426B8FB}" presName="rootComposite" presStyleCnt="0"/>
      <dgm:spPr/>
      <dgm:t>
        <a:bodyPr/>
        <a:lstStyle/>
        <a:p>
          <a:endParaRPr lang="en-US"/>
        </a:p>
      </dgm:t>
    </dgm:pt>
    <dgm:pt modelId="{8AA692D5-9254-4992-A5DF-583FD0032733}" type="pres">
      <dgm:prSet presAssocID="{851DA61C-1CFB-40B6-9213-D84D3426B8FB}" presName="rootText" presStyleLbl="node4" presStyleIdx="6" presStyleCnt="9" custLinFactX="-58630" custLinFactNeighborX="-100000" custLinFactNeighborY="7861">
        <dgm:presLayoutVars>
          <dgm:chPref val="3"/>
        </dgm:presLayoutVars>
      </dgm:prSet>
      <dgm:spPr/>
      <dgm:t>
        <a:bodyPr/>
        <a:lstStyle/>
        <a:p>
          <a:endParaRPr lang="en-US"/>
        </a:p>
      </dgm:t>
    </dgm:pt>
    <dgm:pt modelId="{A3D4E4A8-DED4-4AF6-AD93-17F099DF91F6}" type="pres">
      <dgm:prSet presAssocID="{851DA61C-1CFB-40B6-9213-D84D3426B8FB}" presName="rootConnector" presStyleLbl="node4" presStyleIdx="6" presStyleCnt="9"/>
      <dgm:spPr/>
      <dgm:t>
        <a:bodyPr/>
        <a:lstStyle/>
        <a:p>
          <a:endParaRPr lang="en-US"/>
        </a:p>
      </dgm:t>
    </dgm:pt>
    <dgm:pt modelId="{03073B36-3464-4141-8753-A4B3FD2E006A}" type="pres">
      <dgm:prSet presAssocID="{851DA61C-1CFB-40B6-9213-D84D3426B8FB}" presName="hierChild4" presStyleCnt="0"/>
      <dgm:spPr/>
      <dgm:t>
        <a:bodyPr/>
        <a:lstStyle/>
        <a:p>
          <a:endParaRPr lang="en-US"/>
        </a:p>
      </dgm:t>
    </dgm:pt>
    <dgm:pt modelId="{694536C8-0F4A-4187-BB61-37DE3E2B07C3}" type="pres">
      <dgm:prSet presAssocID="{851DA61C-1CFB-40B6-9213-D84D3426B8FB}" presName="hierChild5" presStyleCnt="0"/>
      <dgm:spPr/>
      <dgm:t>
        <a:bodyPr/>
        <a:lstStyle/>
        <a:p>
          <a:endParaRPr lang="en-US"/>
        </a:p>
      </dgm:t>
    </dgm:pt>
    <dgm:pt modelId="{65A215D1-5D7B-42F0-9FB6-9CF487D36852}" type="pres">
      <dgm:prSet presAssocID="{056E9FF0-FD77-4564-AF34-F2DD861F63E3}" presName="Name37" presStyleLbl="parChTrans1D4" presStyleIdx="7" presStyleCnt="9"/>
      <dgm:spPr/>
      <dgm:t>
        <a:bodyPr/>
        <a:lstStyle/>
        <a:p>
          <a:endParaRPr lang="en-US"/>
        </a:p>
      </dgm:t>
    </dgm:pt>
    <dgm:pt modelId="{CC379B3D-2956-482B-829A-A8FE341445B6}" type="pres">
      <dgm:prSet presAssocID="{429016B0-D142-459B-AEE2-5C19374C15A3}" presName="hierRoot2" presStyleCnt="0">
        <dgm:presLayoutVars>
          <dgm:hierBranch val="init"/>
        </dgm:presLayoutVars>
      </dgm:prSet>
      <dgm:spPr/>
      <dgm:t>
        <a:bodyPr/>
        <a:lstStyle/>
        <a:p>
          <a:endParaRPr lang="en-US"/>
        </a:p>
      </dgm:t>
    </dgm:pt>
    <dgm:pt modelId="{C0473376-4450-40DF-ADB5-6E206DB998E4}" type="pres">
      <dgm:prSet presAssocID="{429016B0-D142-459B-AEE2-5C19374C15A3}" presName="rootComposite" presStyleCnt="0"/>
      <dgm:spPr/>
      <dgm:t>
        <a:bodyPr/>
        <a:lstStyle/>
        <a:p>
          <a:endParaRPr lang="en-US"/>
        </a:p>
      </dgm:t>
    </dgm:pt>
    <dgm:pt modelId="{CA89DE90-2602-4D5E-B7CA-4C2A7B91E4D8}" type="pres">
      <dgm:prSet presAssocID="{429016B0-D142-459B-AEE2-5C19374C15A3}" presName="rootText" presStyleLbl="node4" presStyleIdx="7" presStyleCnt="9" custLinFactX="-58630" custLinFactNeighborX="-100000" custLinFactNeighborY="-2541">
        <dgm:presLayoutVars>
          <dgm:chPref val="3"/>
        </dgm:presLayoutVars>
      </dgm:prSet>
      <dgm:spPr/>
      <dgm:t>
        <a:bodyPr/>
        <a:lstStyle/>
        <a:p>
          <a:endParaRPr lang="en-US"/>
        </a:p>
      </dgm:t>
    </dgm:pt>
    <dgm:pt modelId="{A7F33208-5E1E-4CA6-B195-11AF0096F3ED}" type="pres">
      <dgm:prSet presAssocID="{429016B0-D142-459B-AEE2-5C19374C15A3}" presName="rootConnector" presStyleLbl="node4" presStyleIdx="7" presStyleCnt="9"/>
      <dgm:spPr/>
      <dgm:t>
        <a:bodyPr/>
        <a:lstStyle/>
        <a:p>
          <a:endParaRPr lang="en-US"/>
        </a:p>
      </dgm:t>
    </dgm:pt>
    <dgm:pt modelId="{9017F693-03A1-40CC-B8AD-26999FA934A2}" type="pres">
      <dgm:prSet presAssocID="{429016B0-D142-459B-AEE2-5C19374C15A3}" presName="hierChild4" presStyleCnt="0"/>
      <dgm:spPr/>
      <dgm:t>
        <a:bodyPr/>
        <a:lstStyle/>
        <a:p>
          <a:endParaRPr lang="en-US"/>
        </a:p>
      </dgm:t>
    </dgm:pt>
    <dgm:pt modelId="{51614B57-4E6B-4A77-94F7-70A4C9B3ED21}" type="pres">
      <dgm:prSet presAssocID="{429016B0-D142-459B-AEE2-5C19374C15A3}" presName="hierChild5" presStyleCnt="0"/>
      <dgm:spPr/>
      <dgm:t>
        <a:bodyPr/>
        <a:lstStyle/>
        <a:p>
          <a:endParaRPr lang="en-US"/>
        </a:p>
      </dgm:t>
    </dgm:pt>
    <dgm:pt modelId="{BB21776F-92F4-46F9-B982-A9CB8F9B96E8}" type="pres">
      <dgm:prSet presAssocID="{03BEB5E9-1B25-4DEB-9F89-7CD06D540E1D}" presName="Name37" presStyleLbl="parChTrans1D4" presStyleIdx="8" presStyleCnt="9"/>
      <dgm:spPr/>
      <dgm:t>
        <a:bodyPr/>
        <a:lstStyle/>
        <a:p>
          <a:endParaRPr lang="en-US"/>
        </a:p>
      </dgm:t>
    </dgm:pt>
    <dgm:pt modelId="{5D5C0D33-3E19-4916-BCE5-B5EF98158D1F}" type="pres">
      <dgm:prSet presAssocID="{D2EFE134-558B-4F76-BB60-AA6C418ED566}" presName="hierRoot2" presStyleCnt="0">
        <dgm:presLayoutVars>
          <dgm:hierBranch val="init"/>
        </dgm:presLayoutVars>
      </dgm:prSet>
      <dgm:spPr/>
      <dgm:t>
        <a:bodyPr/>
        <a:lstStyle/>
        <a:p>
          <a:endParaRPr lang="en-US"/>
        </a:p>
      </dgm:t>
    </dgm:pt>
    <dgm:pt modelId="{63EB4842-4E08-4E3B-899F-31620354F710}" type="pres">
      <dgm:prSet presAssocID="{D2EFE134-558B-4F76-BB60-AA6C418ED566}" presName="rootComposite" presStyleCnt="0"/>
      <dgm:spPr/>
      <dgm:t>
        <a:bodyPr/>
        <a:lstStyle/>
        <a:p>
          <a:endParaRPr lang="en-US"/>
        </a:p>
      </dgm:t>
    </dgm:pt>
    <dgm:pt modelId="{8EA03A1B-D4B9-45FE-9E7B-C71D5678E18E}" type="pres">
      <dgm:prSet presAssocID="{D2EFE134-558B-4F76-BB60-AA6C418ED566}" presName="rootText" presStyleLbl="node4" presStyleIdx="8" presStyleCnt="9" custLinFactX="-57371" custLinFactNeighborX="-100000" custLinFactNeighborY="-12942">
        <dgm:presLayoutVars>
          <dgm:chPref val="3"/>
        </dgm:presLayoutVars>
      </dgm:prSet>
      <dgm:spPr/>
      <dgm:t>
        <a:bodyPr/>
        <a:lstStyle/>
        <a:p>
          <a:endParaRPr lang="en-US"/>
        </a:p>
      </dgm:t>
    </dgm:pt>
    <dgm:pt modelId="{BF52E8F4-F00B-4245-948A-9DDD3A300CFC}" type="pres">
      <dgm:prSet presAssocID="{D2EFE134-558B-4F76-BB60-AA6C418ED566}" presName="rootConnector" presStyleLbl="node4" presStyleIdx="8" presStyleCnt="9"/>
      <dgm:spPr/>
      <dgm:t>
        <a:bodyPr/>
        <a:lstStyle/>
        <a:p>
          <a:endParaRPr lang="en-US"/>
        </a:p>
      </dgm:t>
    </dgm:pt>
    <dgm:pt modelId="{EA9D4FD5-ED73-4A16-BCE0-442BDF9BB353}" type="pres">
      <dgm:prSet presAssocID="{D2EFE134-558B-4F76-BB60-AA6C418ED566}" presName="hierChild4" presStyleCnt="0"/>
      <dgm:spPr/>
      <dgm:t>
        <a:bodyPr/>
        <a:lstStyle/>
        <a:p>
          <a:endParaRPr lang="en-US"/>
        </a:p>
      </dgm:t>
    </dgm:pt>
    <dgm:pt modelId="{7C8DE423-8436-406F-A24C-91116DB392E4}" type="pres">
      <dgm:prSet presAssocID="{D2EFE134-558B-4F76-BB60-AA6C418ED566}" presName="hierChild5" presStyleCnt="0"/>
      <dgm:spPr/>
      <dgm:t>
        <a:bodyPr/>
        <a:lstStyle/>
        <a:p>
          <a:endParaRPr lang="en-US"/>
        </a:p>
      </dgm:t>
    </dgm:pt>
    <dgm:pt modelId="{756D6F1B-751E-4BDB-A3B1-1D88CC6DC70D}" type="pres">
      <dgm:prSet presAssocID="{0AC6BD26-AFE1-4F54-BC0C-07D1F65F8C05}" presName="hierChild5" presStyleCnt="0"/>
      <dgm:spPr/>
      <dgm:t>
        <a:bodyPr/>
        <a:lstStyle/>
        <a:p>
          <a:endParaRPr lang="en-US"/>
        </a:p>
      </dgm:t>
    </dgm:pt>
    <dgm:pt modelId="{3CF41CE0-5955-4E54-A03F-B05B18CD05F3}" type="pres">
      <dgm:prSet presAssocID="{E9E84728-CCFA-4498-B79A-7BA089D73BD2}" presName="hierChild5" presStyleCnt="0"/>
      <dgm:spPr/>
      <dgm:t>
        <a:bodyPr/>
        <a:lstStyle/>
        <a:p>
          <a:endParaRPr lang="en-US"/>
        </a:p>
      </dgm:t>
    </dgm:pt>
    <dgm:pt modelId="{50B52517-7B23-4646-B564-79EF82126C9C}" type="pres">
      <dgm:prSet presAssocID="{7F55DD2B-E38A-4107-87C3-28CB2C7698A1}" presName="hierChild5" presStyleCnt="0"/>
      <dgm:spPr/>
      <dgm:t>
        <a:bodyPr/>
        <a:lstStyle/>
        <a:p>
          <a:endParaRPr lang="en-US"/>
        </a:p>
      </dgm:t>
    </dgm:pt>
    <dgm:pt modelId="{83649BD9-D09F-4055-9322-CEAE56F746E6}" type="pres">
      <dgm:prSet presAssocID="{B5D32FC4-4BF2-4552-864E-CF89737CB5F2}" presName="Name37" presStyleLbl="parChTrans1D2" presStyleIdx="2" presStyleCnt="3"/>
      <dgm:spPr/>
      <dgm:t>
        <a:bodyPr/>
        <a:lstStyle/>
        <a:p>
          <a:endParaRPr lang="en-US"/>
        </a:p>
      </dgm:t>
    </dgm:pt>
    <dgm:pt modelId="{E0F60EB0-759A-4FAF-8C1D-E2695D0D3F0B}" type="pres">
      <dgm:prSet presAssocID="{DA5787D5-4B27-4FF0-9BDB-D6880835D684}" presName="hierRoot2" presStyleCnt="0">
        <dgm:presLayoutVars>
          <dgm:hierBranch val="init"/>
        </dgm:presLayoutVars>
      </dgm:prSet>
      <dgm:spPr/>
      <dgm:t>
        <a:bodyPr/>
        <a:lstStyle/>
        <a:p>
          <a:endParaRPr lang="en-US"/>
        </a:p>
      </dgm:t>
    </dgm:pt>
    <dgm:pt modelId="{0D136FE8-3E4C-4BA2-A508-A8E29807770F}" type="pres">
      <dgm:prSet presAssocID="{DA5787D5-4B27-4FF0-9BDB-D6880835D684}" presName="rootComposite" presStyleCnt="0"/>
      <dgm:spPr/>
      <dgm:t>
        <a:bodyPr/>
        <a:lstStyle/>
        <a:p>
          <a:endParaRPr lang="en-US"/>
        </a:p>
      </dgm:t>
    </dgm:pt>
    <dgm:pt modelId="{BE13EF0B-F20D-40F9-873C-511DB47F0141}" type="pres">
      <dgm:prSet presAssocID="{DA5787D5-4B27-4FF0-9BDB-D6880835D684}" presName="rootText" presStyleLbl="node2" presStyleIdx="2" presStyleCnt="3" custLinFactNeighborX="-42611" custLinFactNeighborY="187">
        <dgm:presLayoutVars>
          <dgm:chPref val="3"/>
        </dgm:presLayoutVars>
      </dgm:prSet>
      <dgm:spPr/>
      <dgm:t>
        <a:bodyPr/>
        <a:lstStyle/>
        <a:p>
          <a:endParaRPr lang="en-US"/>
        </a:p>
      </dgm:t>
    </dgm:pt>
    <dgm:pt modelId="{B784A183-0DA7-4BA7-A6DB-1531AC60AD5D}" type="pres">
      <dgm:prSet presAssocID="{DA5787D5-4B27-4FF0-9BDB-D6880835D684}" presName="rootConnector" presStyleLbl="node2" presStyleIdx="2" presStyleCnt="3"/>
      <dgm:spPr/>
      <dgm:t>
        <a:bodyPr/>
        <a:lstStyle/>
        <a:p>
          <a:endParaRPr lang="en-US"/>
        </a:p>
      </dgm:t>
    </dgm:pt>
    <dgm:pt modelId="{D858F410-0C28-4B29-B7D9-3F58A2F2942B}" type="pres">
      <dgm:prSet presAssocID="{DA5787D5-4B27-4FF0-9BDB-D6880835D684}" presName="hierChild4" presStyleCnt="0"/>
      <dgm:spPr/>
      <dgm:t>
        <a:bodyPr/>
        <a:lstStyle/>
        <a:p>
          <a:endParaRPr lang="en-US"/>
        </a:p>
      </dgm:t>
    </dgm:pt>
    <dgm:pt modelId="{6663FBA9-143E-41D0-AFCD-48C02C370F83}" type="pres">
      <dgm:prSet presAssocID="{0DE599E0-20C1-401A-BB38-5360525E2889}" presName="Name37" presStyleLbl="parChTrans1D3" presStyleIdx="5" presStyleCnt="9"/>
      <dgm:spPr/>
      <dgm:t>
        <a:bodyPr/>
        <a:lstStyle/>
        <a:p>
          <a:endParaRPr lang="en-US"/>
        </a:p>
      </dgm:t>
    </dgm:pt>
    <dgm:pt modelId="{63B3A3EF-18AD-4CC9-BA05-3FF7A3EF07A7}" type="pres">
      <dgm:prSet presAssocID="{ACC092C8-2667-4109-96C5-BDF0937C0632}" presName="hierRoot2" presStyleCnt="0">
        <dgm:presLayoutVars>
          <dgm:hierBranch val="init"/>
        </dgm:presLayoutVars>
      </dgm:prSet>
      <dgm:spPr/>
      <dgm:t>
        <a:bodyPr/>
        <a:lstStyle/>
        <a:p>
          <a:endParaRPr lang="en-US"/>
        </a:p>
      </dgm:t>
    </dgm:pt>
    <dgm:pt modelId="{53AB26D2-57FB-4080-9DD2-38A4C1CDFD31}" type="pres">
      <dgm:prSet presAssocID="{ACC092C8-2667-4109-96C5-BDF0937C0632}" presName="rootComposite" presStyleCnt="0"/>
      <dgm:spPr/>
      <dgm:t>
        <a:bodyPr/>
        <a:lstStyle/>
        <a:p>
          <a:endParaRPr lang="en-US"/>
        </a:p>
      </dgm:t>
    </dgm:pt>
    <dgm:pt modelId="{2F86748C-987D-4947-B62A-9B0334ABC97A}" type="pres">
      <dgm:prSet presAssocID="{ACC092C8-2667-4109-96C5-BDF0937C0632}" presName="rootText" presStyleLbl="node3" presStyleIdx="5" presStyleCnt="9" custLinFactNeighborX="-45678" custLinFactNeighborY="-12176">
        <dgm:presLayoutVars>
          <dgm:chPref val="3"/>
        </dgm:presLayoutVars>
      </dgm:prSet>
      <dgm:spPr/>
      <dgm:t>
        <a:bodyPr/>
        <a:lstStyle/>
        <a:p>
          <a:endParaRPr lang="en-US"/>
        </a:p>
      </dgm:t>
    </dgm:pt>
    <dgm:pt modelId="{ECD38B1F-C497-4326-A44B-F7613EC96B3F}" type="pres">
      <dgm:prSet presAssocID="{ACC092C8-2667-4109-96C5-BDF0937C0632}" presName="rootConnector" presStyleLbl="node3" presStyleIdx="5" presStyleCnt="9"/>
      <dgm:spPr/>
      <dgm:t>
        <a:bodyPr/>
        <a:lstStyle/>
        <a:p>
          <a:endParaRPr lang="en-US"/>
        </a:p>
      </dgm:t>
    </dgm:pt>
    <dgm:pt modelId="{482D6BCC-CA5D-484F-A7B3-5287AFE96547}" type="pres">
      <dgm:prSet presAssocID="{ACC092C8-2667-4109-96C5-BDF0937C0632}" presName="hierChild4" presStyleCnt="0"/>
      <dgm:spPr/>
      <dgm:t>
        <a:bodyPr/>
        <a:lstStyle/>
        <a:p>
          <a:endParaRPr lang="en-US"/>
        </a:p>
      </dgm:t>
    </dgm:pt>
    <dgm:pt modelId="{E850EA61-8425-44B9-A9A8-1E6DB7E539B9}" type="pres">
      <dgm:prSet presAssocID="{ACC092C8-2667-4109-96C5-BDF0937C0632}" presName="hierChild5" presStyleCnt="0"/>
      <dgm:spPr/>
      <dgm:t>
        <a:bodyPr/>
        <a:lstStyle/>
        <a:p>
          <a:endParaRPr lang="en-US"/>
        </a:p>
      </dgm:t>
    </dgm:pt>
    <dgm:pt modelId="{749C5D26-866F-4534-A431-D08969A27109}" type="pres">
      <dgm:prSet presAssocID="{C2368538-1223-4B2B-AE1B-DB56D6AFAD1D}" presName="Name37" presStyleLbl="parChTrans1D3" presStyleIdx="6" presStyleCnt="9"/>
      <dgm:spPr/>
      <dgm:t>
        <a:bodyPr/>
        <a:lstStyle/>
        <a:p>
          <a:endParaRPr lang="en-US"/>
        </a:p>
      </dgm:t>
    </dgm:pt>
    <dgm:pt modelId="{33D146AA-6035-428E-A625-A8288A32407B}" type="pres">
      <dgm:prSet presAssocID="{B03BD240-4769-4C72-A089-A20E3940FBC3}" presName="hierRoot2" presStyleCnt="0">
        <dgm:presLayoutVars>
          <dgm:hierBranch val="init"/>
        </dgm:presLayoutVars>
      </dgm:prSet>
      <dgm:spPr/>
      <dgm:t>
        <a:bodyPr/>
        <a:lstStyle/>
        <a:p>
          <a:endParaRPr lang="en-US"/>
        </a:p>
      </dgm:t>
    </dgm:pt>
    <dgm:pt modelId="{D7910871-1743-4B47-9277-852C2C57ACD1}" type="pres">
      <dgm:prSet presAssocID="{B03BD240-4769-4C72-A089-A20E3940FBC3}" presName="rootComposite" presStyleCnt="0"/>
      <dgm:spPr/>
      <dgm:t>
        <a:bodyPr/>
        <a:lstStyle/>
        <a:p>
          <a:endParaRPr lang="en-US"/>
        </a:p>
      </dgm:t>
    </dgm:pt>
    <dgm:pt modelId="{163ADC9E-9999-4665-8B76-82A3AB5C4D28}" type="pres">
      <dgm:prSet presAssocID="{B03BD240-4769-4C72-A089-A20E3940FBC3}" presName="rootText" presStyleLbl="node3" presStyleIdx="6" presStyleCnt="9" custLinFactNeighborX="-45678" custLinFactNeighborY="-12176">
        <dgm:presLayoutVars>
          <dgm:chPref val="3"/>
        </dgm:presLayoutVars>
      </dgm:prSet>
      <dgm:spPr/>
      <dgm:t>
        <a:bodyPr/>
        <a:lstStyle/>
        <a:p>
          <a:endParaRPr lang="en-US"/>
        </a:p>
      </dgm:t>
    </dgm:pt>
    <dgm:pt modelId="{621918D9-6695-43FE-86A1-43913BB352BB}" type="pres">
      <dgm:prSet presAssocID="{B03BD240-4769-4C72-A089-A20E3940FBC3}" presName="rootConnector" presStyleLbl="node3" presStyleIdx="6" presStyleCnt="9"/>
      <dgm:spPr/>
      <dgm:t>
        <a:bodyPr/>
        <a:lstStyle/>
        <a:p>
          <a:endParaRPr lang="en-US"/>
        </a:p>
      </dgm:t>
    </dgm:pt>
    <dgm:pt modelId="{722DD9A9-7039-4C51-A73A-062BB0BC313D}" type="pres">
      <dgm:prSet presAssocID="{B03BD240-4769-4C72-A089-A20E3940FBC3}" presName="hierChild4" presStyleCnt="0"/>
      <dgm:spPr/>
      <dgm:t>
        <a:bodyPr/>
        <a:lstStyle/>
        <a:p>
          <a:endParaRPr lang="en-US"/>
        </a:p>
      </dgm:t>
    </dgm:pt>
    <dgm:pt modelId="{6998B8E1-3656-4003-9A54-30CACA51BB08}" type="pres">
      <dgm:prSet presAssocID="{B03BD240-4769-4C72-A089-A20E3940FBC3}" presName="hierChild5" presStyleCnt="0"/>
      <dgm:spPr/>
      <dgm:t>
        <a:bodyPr/>
        <a:lstStyle/>
        <a:p>
          <a:endParaRPr lang="en-US"/>
        </a:p>
      </dgm:t>
    </dgm:pt>
    <dgm:pt modelId="{A88B52C9-9C3C-428F-8207-D9F929B24A47}" type="pres">
      <dgm:prSet presAssocID="{933969F0-F1D6-4C23-88D1-EFFC789DA6E4}" presName="Name37" presStyleLbl="parChTrans1D3" presStyleIdx="7" presStyleCnt="9"/>
      <dgm:spPr/>
      <dgm:t>
        <a:bodyPr/>
        <a:lstStyle/>
        <a:p>
          <a:endParaRPr lang="en-US"/>
        </a:p>
      </dgm:t>
    </dgm:pt>
    <dgm:pt modelId="{F9E8B0BC-31DB-45A9-921F-1387CA80E37F}" type="pres">
      <dgm:prSet presAssocID="{91A2F932-1BF3-45FA-A5BB-89C7A6CE4595}" presName="hierRoot2" presStyleCnt="0">
        <dgm:presLayoutVars>
          <dgm:hierBranch val="init"/>
        </dgm:presLayoutVars>
      </dgm:prSet>
      <dgm:spPr/>
      <dgm:t>
        <a:bodyPr/>
        <a:lstStyle/>
        <a:p>
          <a:endParaRPr lang="en-US"/>
        </a:p>
      </dgm:t>
    </dgm:pt>
    <dgm:pt modelId="{5E28F7D4-054A-482F-B28A-7260FBBFCCB4}" type="pres">
      <dgm:prSet presAssocID="{91A2F932-1BF3-45FA-A5BB-89C7A6CE4595}" presName="rootComposite" presStyleCnt="0"/>
      <dgm:spPr/>
      <dgm:t>
        <a:bodyPr/>
        <a:lstStyle/>
        <a:p>
          <a:endParaRPr lang="en-US"/>
        </a:p>
      </dgm:t>
    </dgm:pt>
    <dgm:pt modelId="{9EE04A05-2B36-4CF2-8151-AE983FB1486F}" type="pres">
      <dgm:prSet presAssocID="{91A2F932-1BF3-45FA-A5BB-89C7A6CE4595}" presName="rootText" presStyleLbl="node3" presStyleIdx="7" presStyleCnt="9" custLinFactNeighborX="-45678" custLinFactNeighborY="-12176">
        <dgm:presLayoutVars>
          <dgm:chPref val="3"/>
        </dgm:presLayoutVars>
      </dgm:prSet>
      <dgm:spPr/>
      <dgm:t>
        <a:bodyPr/>
        <a:lstStyle/>
        <a:p>
          <a:endParaRPr lang="en-US"/>
        </a:p>
      </dgm:t>
    </dgm:pt>
    <dgm:pt modelId="{5DE0F11C-1B86-4CEC-8CB2-A61774CD7C9B}" type="pres">
      <dgm:prSet presAssocID="{91A2F932-1BF3-45FA-A5BB-89C7A6CE4595}" presName="rootConnector" presStyleLbl="node3" presStyleIdx="7" presStyleCnt="9"/>
      <dgm:spPr/>
      <dgm:t>
        <a:bodyPr/>
        <a:lstStyle/>
        <a:p>
          <a:endParaRPr lang="en-US"/>
        </a:p>
      </dgm:t>
    </dgm:pt>
    <dgm:pt modelId="{72631C32-3A12-4D41-AF19-2C838C6C1DC7}" type="pres">
      <dgm:prSet presAssocID="{91A2F932-1BF3-45FA-A5BB-89C7A6CE4595}" presName="hierChild4" presStyleCnt="0"/>
      <dgm:spPr/>
      <dgm:t>
        <a:bodyPr/>
        <a:lstStyle/>
        <a:p>
          <a:endParaRPr lang="en-US"/>
        </a:p>
      </dgm:t>
    </dgm:pt>
    <dgm:pt modelId="{DEC0AA6C-C515-455F-99D5-5926E9106119}" type="pres">
      <dgm:prSet presAssocID="{91A2F932-1BF3-45FA-A5BB-89C7A6CE4595}" presName="hierChild5" presStyleCnt="0"/>
      <dgm:spPr/>
      <dgm:t>
        <a:bodyPr/>
        <a:lstStyle/>
        <a:p>
          <a:endParaRPr lang="en-US"/>
        </a:p>
      </dgm:t>
    </dgm:pt>
    <dgm:pt modelId="{5CD798FC-D986-4681-B1B6-DD58D3D3FCC3}" type="pres">
      <dgm:prSet presAssocID="{47CDF0C1-27C5-4B6F-8C8F-F8FBECB86144}" presName="Name37" presStyleLbl="parChTrans1D3" presStyleIdx="8" presStyleCnt="9"/>
      <dgm:spPr/>
      <dgm:t>
        <a:bodyPr/>
        <a:lstStyle/>
        <a:p>
          <a:endParaRPr lang="en-US"/>
        </a:p>
      </dgm:t>
    </dgm:pt>
    <dgm:pt modelId="{33B1D458-8E00-43F1-93E7-4BC0C5A9E806}" type="pres">
      <dgm:prSet presAssocID="{A2906CA6-D148-4CE0-A83C-321D43578353}" presName="hierRoot2" presStyleCnt="0">
        <dgm:presLayoutVars>
          <dgm:hierBranch val="init"/>
        </dgm:presLayoutVars>
      </dgm:prSet>
      <dgm:spPr/>
      <dgm:t>
        <a:bodyPr/>
        <a:lstStyle/>
        <a:p>
          <a:endParaRPr lang="en-US"/>
        </a:p>
      </dgm:t>
    </dgm:pt>
    <dgm:pt modelId="{34B73824-4BD7-49E6-AE4F-9ABB4E904E7E}" type="pres">
      <dgm:prSet presAssocID="{A2906CA6-D148-4CE0-A83C-321D43578353}" presName="rootComposite" presStyleCnt="0"/>
      <dgm:spPr/>
      <dgm:t>
        <a:bodyPr/>
        <a:lstStyle/>
        <a:p>
          <a:endParaRPr lang="en-US"/>
        </a:p>
      </dgm:t>
    </dgm:pt>
    <dgm:pt modelId="{87B4DB22-2C02-41F8-A2F4-0C4FDAC8E0AC}" type="pres">
      <dgm:prSet presAssocID="{A2906CA6-D148-4CE0-A83C-321D43578353}" presName="rootText" presStyleLbl="node3" presStyleIdx="8" presStyleCnt="9" custLinFactNeighborX="-45678" custLinFactNeighborY="-12176">
        <dgm:presLayoutVars>
          <dgm:chPref val="3"/>
        </dgm:presLayoutVars>
      </dgm:prSet>
      <dgm:spPr/>
      <dgm:t>
        <a:bodyPr/>
        <a:lstStyle/>
        <a:p>
          <a:endParaRPr lang="en-US"/>
        </a:p>
      </dgm:t>
    </dgm:pt>
    <dgm:pt modelId="{13F94EDD-377D-4305-B073-F16621ED69CE}" type="pres">
      <dgm:prSet presAssocID="{A2906CA6-D148-4CE0-A83C-321D43578353}" presName="rootConnector" presStyleLbl="node3" presStyleIdx="8" presStyleCnt="9"/>
      <dgm:spPr/>
      <dgm:t>
        <a:bodyPr/>
        <a:lstStyle/>
        <a:p>
          <a:endParaRPr lang="en-US"/>
        </a:p>
      </dgm:t>
    </dgm:pt>
    <dgm:pt modelId="{B0CBD3FC-6E4D-41AB-BC2E-807F11F61E23}" type="pres">
      <dgm:prSet presAssocID="{A2906CA6-D148-4CE0-A83C-321D43578353}" presName="hierChild4" presStyleCnt="0"/>
      <dgm:spPr/>
      <dgm:t>
        <a:bodyPr/>
        <a:lstStyle/>
        <a:p>
          <a:endParaRPr lang="en-US"/>
        </a:p>
      </dgm:t>
    </dgm:pt>
    <dgm:pt modelId="{9CF37953-22AA-4D84-937D-0FFB1CC4F1A5}" type="pres">
      <dgm:prSet presAssocID="{A2906CA6-D148-4CE0-A83C-321D43578353}" presName="hierChild5" presStyleCnt="0"/>
      <dgm:spPr/>
      <dgm:t>
        <a:bodyPr/>
        <a:lstStyle/>
        <a:p>
          <a:endParaRPr lang="en-US"/>
        </a:p>
      </dgm:t>
    </dgm:pt>
    <dgm:pt modelId="{EB060AC9-4EC0-459F-8456-884011B0F37A}" type="pres">
      <dgm:prSet presAssocID="{DA5787D5-4B27-4FF0-9BDB-D6880835D684}" presName="hierChild5" presStyleCnt="0"/>
      <dgm:spPr/>
      <dgm:t>
        <a:bodyPr/>
        <a:lstStyle/>
        <a:p>
          <a:endParaRPr lang="en-US"/>
        </a:p>
      </dgm:t>
    </dgm:pt>
    <dgm:pt modelId="{E36E81E0-EF81-4B50-99A9-F17A6D2AB5D1}" type="pres">
      <dgm:prSet presAssocID="{185D2339-6401-4EBC-8948-CFC7285A9034}" presName="hierChild3" presStyleCnt="0"/>
      <dgm:spPr/>
      <dgm:t>
        <a:bodyPr/>
        <a:lstStyle/>
        <a:p>
          <a:endParaRPr lang="en-US"/>
        </a:p>
      </dgm:t>
    </dgm:pt>
  </dgm:ptLst>
  <dgm:cxnLst>
    <dgm:cxn modelId="{475073B2-D277-46E0-AEEB-D89C77751A3D}" type="presOf" srcId="{B03BD240-4769-4C72-A089-A20E3940FBC3}" destId="{163ADC9E-9999-4665-8B76-82A3AB5C4D28}" srcOrd="0" destOrd="0" presId="urn:microsoft.com/office/officeart/2005/8/layout/orgChart1"/>
    <dgm:cxn modelId="{1FAD0ADC-F1D1-4254-9A1F-79929516D247}" type="presOf" srcId="{429016B0-D142-459B-AEE2-5C19374C15A3}" destId="{CA89DE90-2602-4D5E-B7CA-4C2A7B91E4D8}" srcOrd="0" destOrd="0" presId="urn:microsoft.com/office/officeart/2005/8/layout/orgChart1"/>
    <dgm:cxn modelId="{B1FBE059-FC5E-47BA-A04D-2A8A67569F8C}" type="presOf" srcId="{E9E84728-CCFA-4498-B79A-7BA089D73BD2}" destId="{2954FCA1-A326-4CC5-8973-B7D04359D5ED}" srcOrd="0" destOrd="0" presId="urn:microsoft.com/office/officeart/2005/8/layout/orgChart1"/>
    <dgm:cxn modelId="{D777CF37-D6AB-42C8-981B-C0432BA07E06}" srcId="{7F55DD2B-E38A-4107-87C3-28CB2C7698A1}" destId="{D507E129-185A-4C11-9DBE-E917981AE798}" srcOrd="0" destOrd="0" parTransId="{4AFEB73D-C136-498D-B17F-51E0A560AD16}" sibTransId="{A2183520-7074-468A-AC63-4500F897E35C}"/>
    <dgm:cxn modelId="{1E1A9B40-1A32-4B23-B108-19653D5F8FC9}" type="presOf" srcId="{A24ED18B-133C-401A-A9EE-B3A407CD7FC0}" destId="{3737E424-6119-453B-AA12-C3C3CB64C25E}" srcOrd="0" destOrd="0" presId="urn:microsoft.com/office/officeart/2005/8/layout/orgChart1"/>
    <dgm:cxn modelId="{9CE9CE05-CA12-469D-9366-A92B53CB28A5}" srcId="{D507E129-185A-4C11-9DBE-E917981AE798}" destId="{3132B18B-2EDF-428B-AF0D-5ED0CAB8EF63}" srcOrd="0" destOrd="0" parTransId="{52F01D75-810A-4A0B-A4AC-AB6E0D7588E2}" sibTransId="{1ECA1ACF-2F8C-40A3-96A4-1F8989747BC3}"/>
    <dgm:cxn modelId="{76F01237-845D-45A4-98DB-483F67954A0C}" type="presOf" srcId="{D2EFE134-558B-4F76-BB60-AA6C418ED566}" destId="{BF52E8F4-F00B-4245-948A-9DDD3A300CFC}" srcOrd="1" destOrd="0" presId="urn:microsoft.com/office/officeart/2005/8/layout/orgChart1"/>
    <dgm:cxn modelId="{82231214-C41C-446D-9D65-56BC53B7C052}" srcId="{185D2339-6401-4EBC-8948-CFC7285A9034}" destId="{7F55DD2B-E38A-4107-87C3-28CB2C7698A1}" srcOrd="1" destOrd="0" parTransId="{7DE8A337-F269-46E1-BC4E-EFAD2E7CDD1D}" sibTransId="{C8EF88E7-6F77-4E05-AECC-E64912F70223}"/>
    <dgm:cxn modelId="{F2FC6A0E-3AE1-4577-8258-EDBEC563CE2C}" type="presOf" srcId="{A956EAFC-4D97-4C77-885C-56D0FF5B8F3D}" destId="{038D494C-D611-483F-863C-C3C901FA1DA0}" srcOrd="0" destOrd="0" presId="urn:microsoft.com/office/officeart/2005/8/layout/orgChart1"/>
    <dgm:cxn modelId="{62A0A0F9-1E42-45BC-B3A6-29789ACD0648}" srcId="{DA5787D5-4B27-4FF0-9BDB-D6880835D684}" destId="{ACC092C8-2667-4109-96C5-BDF0937C0632}" srcOrd="0" destOrd="0" parTransId="{0DE599E0-20C1-401A-BB38-5360525E2889}" sibTransId="{923CE09E-7DC6-426A-BBAC-75E5A63E08F3}"/>
    <dgm:cxn modelId="{B0AB8AFE-208F-4179-9305-62D11FDD27D5}" srcId="{E6BEF2C8-9750-41BA-9A30-9479A8DB332B}" destId="{78C25BF6-6832-4ABE-AC7F-08C68ED0B218}" srcOrd="2" destOrd="0" parTransId="{5EAC2367-2D65-4213-BFA0-E6C0ADEAA1A2}" sibTransId="{97A83358-4DE5-4E35-8C68-1C04534C53D0}"/>
    <dgm:cxn modelId="{04718EEA-E3A0-4724-9E4B-A23F0BB88BF5}" type="presOf" srcId="{3132B18B-2EDF-428B-AF0D-5ED0CAB8EF63}" destId="{3D51F2D0-0846-4676-9692-1A0D7F465E06}" srcOrd="0" destOrd="0" presId="urn:microsoft.com/office/officeart/2005/8/layout/orgChart1"/>
    <dgm:cxn modelId="{ED91BA8B-52CF-4E8B-AE4D-AA3DB2F3FEDC}" type="presOf" srcId="{056E9FF0-FD77-4564-AF34-F2DD861F63E3}" destId="{65A215D1-5D7B-42F0-9FB6-9CF487D36852}" srcOrd="0" destOrd="0" presId="urn:microsoft.com/office/officeart/2005/8/layout/orgChart1"/>
    <dgm:cxn modelId="{19782ADA-64F2-4A2B-AA5C-375EE8F10DE2}" type="presOf" srcId="{8DB72859-094C-4442-B5AD-962F6D0D9D29}" destId="{3C056BE8-B32A-485B-A4D9-B729367325F6}" srcOrd="0" destOrd="0" presId="urn:microsoft.com/office/officeart/2005/8/layout/orgChart1"/>
    <dgm:cxn modelId="{2C59CF89-DC44-454B-8F15-7D9863011F57}" type="presOf" srcId="{D2EFE134-558B-4F76-BB60-AA6C418ED566}" destId="{8EA03A1B-D4B9-45FE-9E7B-C71D5678E18E}" srcOrd="0" destOrd="0" presId="urn:microsoft.com/office/officeart/2005/8/layout/orgChart1"/>
    <dgm:cxn modelId="{CC3FAD33-3D19-44AD-85A3-101F16880BFA}" type="presOf" srcId="{91A2F932-1BF3-45FA-A5BB-89C7A6CE4595}" destId="{5DE0F11C-1B86-4CEC-8CB2-A61774CD7C9B}" srcOrd="1" destOrd="0" presId="urn:microsoft.com/office/officeart/2005/8/layout/orgChart1"/>
    <dgm:cxn modelId="{115BD2C5-A93B-40DA-921F-AC3D514C3057}" type="presOf" srcId="{96292A66-1C09-4736-911E-9685EF69E00E}" destId="{71EAF3D7-49EE-40BF-B0A5-17F78758BEF7}" srcOrd="0" destOrd="0" presId="urn:microsoft.com/office/officeart/2005/8/layout/orgChart1"/>
    <dgm:cxn modelId="{2A2B0327-A73C-4976-A312-636599432E27}" type="presOf" srcId="{0AC6BD26-AFE1-4F54-BC0C-07D1F65F8C05}" destId="{98735659-94C9-429F-BB29-2CF44526539E}" srcOrd="0" destOrd="0" presId="urn:microsoft.com/office/officeart/2005/8/layout/orgChart1"/>
    <dgm:cxn modelId="{A1B8C079-4FB0-4BDC-BEE9-71D1F91E1FE6}" type="presOf" srcId="{47CDF0C1-27C5-4B6F-8C8F-F8FBECB86144}" destId="{5CD798FC-D986-4681-B1B6-DD58D3D3FCC3}" srcOrd="0" destOrd="0" presId="urn:microsoft.com/office/officeart/2005/8/layout/orgChart1"/>
    <dgm:cxn modelId="{1B1A4396-95D4-48D2-8168-BA615736D8D9}" srcId="{185D2339-6401-4EBC-8948-CFC7285A9034}" destId="{DA5787D5-4B27-4FF0-9BDB-D6880835D684}" srcOrd="2" destOrd="0" parTransId="{B5D32FC4-4BF2-4552-864E-CF89737CB5F2}" sibTransId="{5E893F5A-54D2-40B9-906B-4FC6BFFA61FD}"/>
    <dgm:cxn modelId="{52FD9116-C00B-4D54-B65B-3F0770485BAA}" type="presOf" srcId="{185D2339-6401-4EBC-8948-CFC7285A9034}" destId="{B6E3EB61-FE92-43C8-82CA-C0C41D7FFC0C}" srcOrd="1" destOrd="0" presId="urn:microsoft.com/office/officeart/2005/8/layout/orgChart1"/>
    <dgm:cxn modelId="{79D51D28-CB35-4005-BF1B-179B33EFBB79}" type="presOf" srcId="{E6BEF2C8-9750-41BA-9A30-9479A8DB332B}" destId="{EE1BAA02-2C7A-4A3B-ADA0-B859A33C8168}" srcOrd="1" destOrd="0" presId="urn:microsoft.com/office/officeart/2005/8/layout/orgChart1"/>
    <dgm:cxn modelId="{163F1FB9-F7E4-49A6-8A12-E17AB9C87CCC}" srcId="{6C9DABB0-D38B-4F57-AA34-F852503E5436}" destId="{E6BEF2C8-9750-41BA-9A30-9479A8DB332B}" srcOrd="0" destOrd="0" parTransId="{4AD99DAF-E034-4A6A-9174-0B67FBA419BF}" sibTransId="{323EB531-209E-45C9-9597-7457F45F90DB}"/>
    <dgm:cxn modelId="{BC4E671B-AA07-4478-A92C-E5C5154A1B73}" type="presOf" srcId="{DA5787D5-4B27-4FF0-9BDB-D6880835D684}" destId="{BE13EF0B-F20D-40F9-873C-511DB47F0141}" srcOrd="0" destOrd="0" presId="urn:microsoft.com/office/officeart/2005/8/layout/orgChart1"/>
    <dgm:cxn modelId="{F2C33088-A0B7-45E6-97E9-613239A495B5}" type="presOf" srcId="{185D2339-6401-4EBC-8948-CFC7285A9034}" destId="{9E3EB936-A91D-4143-99C5-1F26CAD3C8C4}" srcOrd="0" destOrd="0" presId="urn:microsoft.com/office/officeart/2005/8/layout/orgChart1"/>
    <dgm:cxn modelId="{D0B0DD38-36A9-4F56-B21A-F2F7DEB1A7F7}" srcId="{DA5787D5-4B27-4FF0-9BDB-D6880835D684}" destId="{91A2F932-1BF3-45FA-A5BB-89C7A6CE4595}" srcOrd="2" destOrd="0" parTransId="{933969F0-F1D6-4C23-88D1-EFFC789DA6E4}" sibTransId="{617E67E7-5AF5-4AEF-AC2D-C13923FB1EB5}"/>
    <dgm:cxn modelId="{496104B1-6736-405E-9FA6-42239087C946}" type="presOf" srcId="{5EAC2367-2D65-4213-BFA0-E6C0ADEAA1A2}" destId="{917B9538-69CA-4415-BE8D-5FFD57F6BE05}" srcOrd="0" destOrd="0" presId="urn:microsoft.com/office/officeart/2005/8/layout/orgChart1"/>
    <dgm:cxn modelId="{CA70495C-2D64-48B4-AA6F-2A4F213072DA}" srcId="{E9E84728-CCFA-4498-B79A-7BA089D73BD2}" destId="{A24ED18B-133C-401A-A9EE-B3A407CD7FC0}" srcOrd="0" destOrd="0" parTransId="{FB8A4152-8D2A-4C45-B7C0-1F0E937B5870}" sibTransId="{2BD144B6-51C4-4B32-AB6E-B9FBB25389A9}"/>
    <dgm:cxn modelId="{4E4C5912-8D32-461D-B26F-0F64885C3187}" type="presOf" srcId="{ACC092C8-2667-4109-96C5-BDF0937C0632}" destId="{2F86748C-987D-4947-B62A-9B0334ABC97A}" srcOrd="0" destOrd="0" presId="urn:microsoft.com/office/officeart/2005/8/layout/orgChart1"/>
    <dgm:cxn modelId="{8F8F2930-0A54-4EEE-875F-B85AFC449539}" type="presOf" srcId="{DA5787D5-4B27-4FF0-9BDB-D6880835D684}" destId="{B784A183-0DA7-4BA7-A6DB-1531AC60AD5D}" srcOrd="1" destOrd="0" presId="urn:microsoft.com/office/officeart/2005/8/layout/orgChart1"/>
    <dgm:cxn modelId="{57FC1B84-2219-45C7-ADE4-89C95C18DDAC}" type="presOf" srcId="{78C25BF6-6832-4ABE-AC7F-08C68ED0B218}" destId="{E0438007-2FE9-473D-B804-141C3C01690C}" srcOrd="0" destOrd="0" presId="urn:microsoft.com/office/officeart/2005/8/layout/orgChart1"/>
    <dgm:cxn modelId="{D8F4B198-5DBF-48C6-A88F-543034E1C67A}" type="presOf" srcId="{E9E84728-CCFA-4498-B79A-7BA089D73BD2}" destId="{E5C5807B-5677-406C-B159-E4E4D1AC7096}" srcOrd="1" destOrd="0" presId="urn:microsoft.com/office/officeart/2005/8/layout/orgChart1"/>
    <dgm:cxn modelId="{8D3CDE57-9113-4842-AC4B-4D4E7A07C52A}" type="presOf" srcId="{C2368538-1223-4B2B-AE1B-DB56D6AFAD1D}" destId="{749C5D26-866F-4534-A431-D08969A27109}" srcOrd="0" destOrd="0" presId="urn:microsoft.com/office/officeart/2005/8/layout/orgChart1"/>
    <dgm:cxn modelId="{FDF5276F-1A43-476F-9E64-F0245EABC5CA}" type="presOf" srcId="{7AAB33C6-4E79-4B81-80E4-FA19A739706B}" destId="{1B8E468C-7C11-4BCF-A0D6-B79E96A9A2F2}" srcOrd="0" destOrd="0" presId="urn:microsoft.com/office/officeart/2005/8/layout/orgChart1"/>
    <dgm:cxn modelId="{D434AD36-9678-4189-B953-AC6245D62A4F}" type="presOf" srcId="{ACC092C8-2667-4109-96C5-BDF0937C0632}" destId="{ECD38B1F-C497-4326-A44B-F7613EC96B3F}" srcOrd="1" destOrd="0" presId="urn:microsoft.com/office/officeart/2005/8/layout/orgChart1"/>
    <dgm:cxn modelId="{7AA945EA-E266-4A31-BA48-85AB8A413B1A}" type="presOf" srcId="{76B25C6A-ECEC-404E-A95F-6AE582CB07E7}" destId="{ED789C7D-A392-44B2-810C-A0FE087BC7E4}" srcOrd="0" destOrd="0" presId="urn:microsoft.com/office/officeart/2005/8/layout/orgChart1"/>
    <dgm:cxn modelId="{76A3A8D6-9D71-41C8-9219-610ED738971F}" type="presOf" srcId="{A495D220-3809-4795-84BF-E3218B4F332D}" destId="{B66C32A6-1B64-4104-A501-EF152C883BB6}" srcOrd="1" destOrd="0" presId="urn:microsoft.com/office/officeart/2005/8/layout/orgChart1"/>
    <dgm:cxn modelId="{FECD9701-2BAC-420D-B4D9-B196137B762A}" type="presOf" srcId="{E6BEF2C8-9750-41BA-9A30-9479A8DB332B}" destId="{4B1005C9-80A6-40DE-A965-5C52CB2493C2}" srcOrd="0" destOrd="0" presId="urn:microsoft.com/office/officeart/2005/8/layout/orgChart1"/>
    <dgm:cxn modelId="{BF2D7F12-F0C0-45C0-B4FC-0C23DB3F2FF9}" type="presOf" srcId="{0DE599E0-20C1-401A-BB38-5360525E2889}" destId="{6663FBA9-143E-41D0-AFCD-48C02C370F83}" srcOrd="0" destOrd="0" presId="urn:microsoft.com/office/officeart/2005/8/layout/orgChart1"/>
    <dgm:cxn modelId="{A24D6518-A82F-43A8-8A90-2635B8700591}" type="presOf" srcId="{A24ED18B-133C-401A-A9EE-B3A407CD7FC0}" destId="{6B5BE812-CC9C-4A44-872D-C52C5B16CFA7}" srcOrd="1" destOrd="0" presId="urn:microsoft.com/office/officeart/2005/8/layout/orgChart1"/>
    <dgm:cxn modelId="{83B4A570-892B-41BC-A562-83081906E171}" type="presOf" srcId="{933969F0-F1D6-4C23-88D1-EFFC789DA6E4}" destId="{A88B52C9-9C3C-428F-8207-D9F929B24A47}" srcOrd="0" destOrd="0" presId="urn:microsoft.com/office/officeart/2005/8/layout/orgChart1"/>
    <dgm:cxn modelId="{73EB1188-E3BC-4542-ADF4-9D618793495B}" type="presOf" srcId="{CAE9B273-5E36-41B6-88E1-A960052E0935}" destId="{E292CA52-1B4A-4B72-94F8-EE0331E35516}" srcOrd="0" destOrd="0" presId="urn:microsoft.com/office/officeart/2005/8/layout/orgChart1"/>
    <dgm:cxn modelId="{07681334-F03C-4346-B9C1-14A6B734D1CF}" type="presOf" srcId="{4AFEB73D-C136-498D-B17F-51E0A560AD16}" destId="{D392B08E-7A24-4910-8B07-F68945DEE26C}" srcOrd="0" destOrd="0" presId="urn:microsoft.com/office/officeart/2005/8/layout/orgChart1"/>
    <dgm:cxn modelId="{FED91C07-ADB1-4C04-8686-ED408E3D81D1}" type="presOf" srcId="{0FB5DB58-E8C1-4481-A7D8-6BE009790F4B}" destId="{47EFA672-0B5F-475B-B62E-AB2540117C65}" srcOrd="0" destOrd="0" presId="urn:microsoft.com/office/officeart/2005/8/layout/orgChart1"/>
    <dgm:cxn modelId="{E463DA0D-AA00-4CD7-ACAC-359560507210}" type="presOf" srcId="{429016B0-D142-459B-AEE2-5C19374C15A3}" destId="{A7F33208-5E1E-4CA6-B195-11AF0096F3ED}" srcOrd="1" destOrd="0" presId="urn:microsoft.com/office/officeart/2005/8/layout/orgChart1"/>
    <dgm:cxn modelId="{C7220860-38E0-4B77-A08B-C468B104E25F}" srcId="{6C9DABB0-D38B-4F57-AA34-F852503E5436}" destId="{790585A2-9888-4413-9DE3-12C257D6648B}" srcOrd="2" destOrd="0" parTransId="{C142FAF9-DFDE-4039-81DB-F2B2384A7004}" sibTransId="{39FD9C9A-E3A1-4A46-9CDE-C0DCADC10508}"/>
    <dgm:cxn modelId="{0BA409A8-CDA4-4F14-9553-BB54EC04B51E}" type="presOf" srcId="{49CF4D3F-C723-467F-86E1-D39AE72CE130}" destId="{CA69019C-F1D6-4C71-A693-3B1379E39010}" srcOrd="1" destOrd="0" presId="urn:microsoft.com/office/officeart/2005/8/layout/orgChart1"/>
    <dgm:cxn modelId="{F042C676-94E7-4070-9E34-F4C8673787A1}" type="presOf" srcId="{78C25BF6-6832-4ABE-AC7F-08C68ED0B218}" destId="{4997ADCB-412E-48C6-BD64-C8ACE55506FE}" srcOrd="1" destOrd="0" presId="urn:microsoft.com/office/officeart/2005/8/layout/orgChart1"/>
    <dgm:cxn modelId="{0477E24D-9C87-4B76-86EB-B91DD77199E8}" srcId="{0AC6BD26-AFE1-4F54-BC0C-07D1F65F8C05}" destId="{851DA61C-1CFB-40B6-9213-D84D3426B8FB}" srcOrd="0" destOrd="0" parTransId="{DA717B4A-9866-48F3-AE9C-06E927F53DEF}" sibTransId="{5E22BD67-EFA1-4F43-AE99-C3E73C0F8439}"/>
    <dgm:cxn modelId="{6107C59E-03EF-4D5F-A287-6F3C812F49BD}" type="presOf" srcId="{3132B18B-2EDF-428B-AF0D-5ED0CAB8EF63}" destId="{04830001-83E6-4FA7-A099-4D7CCA116F58}" srcOrd="1" destOrd="0" presId="urn:microsoft.com/office/officeart/2005/8/layout/orgChart1"/>
    <dgm:cxn modelId="{350CAAF6-7226-4FA2-9BA4-1691F69E2D72}" srcId="{E6BEF2C8-9750-41BA-9A30-9479A8DB332B}" destId="{49CF4D3F-C723-467F-86E1-D39AE72CE130}" srcOrd="0" destOrd="0" parTransId="{76B25C6A-ECEC-404E-A95F-6AE582CB07E7}" sibTransId="{16BA1287-FA66-4C5C-BBBB-ADE6602D76A3}"/>
    <dgm:cxn modelId="{E64E3E50-385F-4D78-AC6C-9710DD877693}" type="presOf" srcId="{BA082B02-DEEB-4C36-A0ED-550969EC49A7}" destId="{61B53B74-9BF3-46A9-A762-857B494EA79E}" srcOrd="0" destOrd="0" presId="urn:microsoft.com/office/officeart/2005/8/layout/orgChart1"/>
    <dgm:cxn modelId="{A96F5D8D-B7A8-4C5C-AA81-F402F54B6C0D}" srcId="{0AC6BD26-AFE1-4F54-BC0C-07D1F65F8C05}" destId="{D2EFE134-558B-4F76-BB60-AA6C418ED566}" srcOrd="2" destOrd="0" parTransId="{03BEB5E9-1B25-4DEB-9F89-7CD06D540E1D}" sibTransId="{FCAD6A1B-D157-4AB2-AD33-44AAAC806DAE}"/>
    <dgm:cxn modelId="{76C45E04-2552-41D2-A942-6CABDB6A682E}" srcId="{185D2339-6401-4EBC-8948-CFC7285A9034}" destId="{6C9DABB0-D38B-4F57-AA34-F852503E5436}" srcOrd="0" destOrd="0" parTransId="{0FB5DB58-E8C1-4481-A7D8-6BE009790F4B}" sibTransId="{4952202C-EAE1-4626-BD91-1BA858B6FB57}"/>
    <dgm:cxn modelId="{AD36365A-5C4C-4238-8560-B0BB8ED9A957}" type="presOf" srcId="{790585A2-9888-4413-9DE3-12C257D6648B}" destId="{92C340B1-3C18-462C-92CF-74DCEF70F991}" srcOrd="0" destOrd="0" presId="urn:microsoft.com/office/officeart/2005/8/layout/orgChart1"/>
    <dgm:cxn modelId="{00B23307-0F6E-4DCF-BA75-56B342AFFAD7}" type="presOf" srcId="{D507E129-185A-4C11-9DBE-E917981AE798}" destId="{42FF48CD-50AC-4997-8B25-15192AF43EB1}" srcOrd="1" destOrd="0" presId="urn:microsoft.com/office/officeart/2005/8/layout/orgChart1"/>
    <dgm:cxn modelId="{045CB485-1F4B-4C55-8522-916B68233553}" srcId="{CAE9B273-5E36-41B6-88E1-A960052E0935}" destId="{185D2339-6401-4EBC-8948-CFC7285A9034}" srcOrd="0" destOrd="0" parTransId="{9006EA1C-ECAF-44AE-9C19-2908A7044C30}" sibTransId="{4B48D8CB-FC30-4EE4-A7D3-770D65399956}"/>
    <dgm:cxn modelId="{FDD0CA49-7F55-48EB-93F8-113F19E9330F}" type="presOf" srcId="{0AC6BD26-AFE1-4F54-BC0C-07D1F65F8C05}" destId="{834521E4-CF63-48C4-9EDB-6E6F41F995F7}" srcOrd="1" destOrd="0" presId="urn:microsoft.com/office/officeart/2005/8/layout/orgChart1"/>
    <dgm:cxn modelId="{B62224BB-E5FF-4F19-9550-77C9A1964E0C}" type="presOf" srcId="{7F55DD2B-E38A-4107-87C3-28CB2C7698A1}" destId="{2B65CAEC-2BAB-4D89-914C-8C043F6D56B7}" srcOrd="1" destOrd="0" presId="urn:microsoft.com/office/officeart/2005/8/layout/orgChart1"/>
    <dgm:cxn modelId="{0B79B21D-B35B-49CE-A1A1-5F6E19D1B0F1}" type="presOf" srcId="{49CF4D3F-C723-467F-86E1-D39AE72CE130}" destId="{1B87D3C8-7342-4424-9649-D919B3085F0D}" srcOrd="0" destOrd="0" presId="urn:microsoft.com/office/officeart/2005/8/layout/orgChart1"/>
    <dgm:cxn modelId="{C1DBCAF6-3F75-4870-A883-D0E7086088F4}" type="presOf" srcId="{B5D32FC4-4BF2-4552-864E-CF89737CB5F2}" destId="{83649BD9-D09F-4055-9322-CEAE56F746E6}" srcOrd="0" destOrd="0" presId="urn:microsoft.com/office/officeart/2005/8/layout/orgChart1"/>
    <dgm:cxn modelId="{858F71C5-4866-473D-A374-4CDCFC658041}" srcId="{6C9DABB0-D38B-4F57-AA34-F852503E5436}" destId="{A956EAFC-4D97-4C77-885C-56D0FF5B8F3D}" srcOrd="1" destOrd="0" parTransId="{7AAB33C6-4E79-4B81-80E4-FA19A739706B}" sibTransId="{6D1E77CA-5B2F-4B1F-BB98-C16E12C663A6}"/>
    <dgm:cxn modelId="{55829BAE-D009-4F04-8CFF-0A285C178EA1}" type="presOf" srcId="{7DE8A337-F269-46E1-BC4E-EFAD2E7CDD1D}" destId="{F8E8ADFE-73A3-4CAD-82CC-2CB36D678BA6}" srcOrd="0" destOrd="0" presId="urn:microsoft.com/office/officeart/2005/8/layout/orgChart1"/>
    <dgm:cxn modelId="{00D46449-BC0C-498A-9E2D-100F591C1C41}" type="presOf" srcId="{C142FAF9-DFDE-4039-81DB-F2B2384A7004}" destId="{C4307F97-FC0D-48E2-BC96-7323852C93DB}" srcOrd="0" destOrd="0" presId="urn:microsoft.com/office/officeart/2005/8/layout/orgChart1"/>
    <dgm:cxn modelId="{F01FAF5B-B923-4AFC-B97F-B37431A6DC8F}" type="presOf" srcId="{851DA61C-1CFB-40B6-9213-D84D3426B8FB}" destId="{A3D4E4A8-DED4-4AF6-AD93-17F099DF91F6}" srcOrd="1" destOrd="0" presId="urn:microsoft.com/office/officeart/2005/8/layout/orgChart1"/>
    <dgm:cxn modelId="{E3687047-C70A-4668-92F1-27FE7B48FEB3}" type="presOf" srcId="{91A2F932-1BF3-45FA-A5BB-89C7A6CE4595}" destId="{9EE04A05-2B36-4CF2-8151-AE983FB1486F}" srcOrd="0" destOrd="0" presId="urn:microsoft.com/office/officeart/2005/8/layout/orgChart1"/>
    <dgm:cxn modelId="{8E9B1F45-FD22-4C71-8C32-31A6B6168556}" type="presOf" srcId="{A2906CA6-D148-4CE0-A83C-321D43578353}" destId="{87B4DB22-2C02-41F8-A2F4-0C4FDAC8E0AC}" srcOrd="0" destOrd="0" presId="urn:microsoft.com/office/officeart/2005/8/layout/orgChart1"/>
    <dgm:cxn modelId="{84659F25-A300-45CE-B55B-77B88E7FEEA3}" type="presOf" srcId="{A956EAFC-4D97-4C77-885C-56D0FF5B8F3D}" destId="{C38ADA10-B3E4-4CD4-B36C-11859A9733BE}" srcOrd="1" destOrd="0" presId="urn:microsoft.com/office/officeart/2005/8/layout/orgChart1"/>
    <dgm:cxn modelId="{9CDED643-BB9E-41C1-8BE9-369466532118}" type="presOf" srcId="{03BEB5E9-1B25-4DEB-9F89-7CD06D540E1D}" destId="{BB21776F-92F4-46F9-B982-A9CB8F9B96E8}" srcOrd="0" destOrd="0" presId="urn:microsoft.com/office/officeart/2005/8/layout/orgChart1"/>
    <dgm:cxn modelId="{4DB5ED8F-E857-4A2F-A295-8C7934A728C5}" srcId="{DA5787D5-4B27-4FF0-9BDB-D6880835D684}" destId="{A2906CA6-D148-4CE0-A83C-321D43578353}" srcOrd="3" destOrd="0" parTransId="{47CDF0C1-27C5-4B6F-8C8F-F8FBECB86144}" sibTransId="{74CC890C-5A5A-445B-9FF2-DCE67969AEE0}"/>
    <dgm:cxn modelId="{3A26E039-8B44-4814-8474-A19D9F73A084}" type="presOf" srcId="{A495D220-3809-4795-84BF-E3218B4F332D}" destId="{FE50A655-3FFA-480E-8F41-AEDB773C451B}" srcOrd="0" destOrd="0" presId="urn:microsoft.com/office/officeart/2005/8/layout/orgChart1"/>
    <dgm:cxn modelId="{B4D182B0-B079-4DE3-B282-333914A48A23}" type="presOf" srcId="{790585A2-9888-4413-9DE3-12C257D6648B}" destId="{EBD16354-128D-4BB5-AA96-80898B1F86A2}" srcOrd="1" destOrd="0" presId="urn:microsoft.com/office/officeart/2005/8/layout/orgChart1"/>
    <dgm:cxn modelId="{DBE437B2-1C4B-4DC1-A0EC-D53D1F164F7E}" srcId="{E6BEF2C8-9750-41BA-9A30-9479A8DB332B}" destId="{A495D220-3809-4795-84BF-E3218B4F332D}" srcOrd="1" destOrd="0" parTransId="{BA082B02-DEEB-4C36-A0ED-550969EC49A7}" sibTransId="{39A59802-5CF5-44BD-AD6B-B8B9303ADAAC}"/>
    <dgm:cxn modelId="{40A4266C-DDDE-4C5C-B7D8-B718B707ED01}" type="presOf" srcId="{D507E129-185A-4C11-9DBE-E917981AE798}" destId="{1E221323-C6E7-4B21-9C9A-C119A888C7B6}" srcOrd="0" destOrd="0" presId="urn:microsoft.com/office/officeart/2005/8/layout/orgChart1"/>
    <dgm:cxn modelId="{DE92C2D0-E6B5-4203-9140-BF8F0AD9D58A}" srcId="{E9E84728-CCFA-4498-B79A-7BA089D73BD2}" destId="{0AC6BD26-AFE1-4F54-BC0C-07D1F65F8C05}" srcOrd="1" destOrd="0" parTransId="{8DB72859-094C-4442-B5AD-962F6D0D9D29}" sibTransId="{C732053B-DBAB-40F7-95B3-13ED605A722F}"/>
    <dgm:cxn modelId="{AEF1C2B5-3772-4901-A67F-C072C2FCCAA4}" type="presOf" srcId="{52F01D75-810A-4A0B-A4AC-AB6E0D7588E2}" destId="{9A1F02A7-FD1B-4C54-843B-6133023BA2D8}" srcOrd="0" destOrd="0" presId="urn:microsoft.com/office/officeart/2005/8/layout/orgChart1"/>
    <dgm:cxn modelId="{872BE599-B363-4923-A202-478FCDE3604D}" type="presOf" srcId="{4AD99DAF-E034-4A6A-9174-0B67FBA419BF}" destId="{DCE4C030-7724-4F54-A7CB-6228198660A1}" srcOrd="0" destOrd="0" presId="urn:microsoft.com/office/officeart/2005/8/layout/orgChart1"/>
    <dgm:cxn modelId="{90F42329-3901-4DF4-B657-F99B1FC9E0E4}" type="presOf" srcId="{851DA61C-1CFB-40B6-9213-D84D3426B8FB}" destId="{8AA692D5-9254-4992-A5DF-583FD0032733}" srcOrd="0" destOrd="0" presId="urn:microsoft.com/office/officeart/2005/8/layout/orgChart1"/>
    <dgm:cxn modelId="{2432581F-C636-4F99-B24F-7A9526E166D0}" srcId="{DA5787D5-4B27-4FF0-9BDB-D6880835D684}" destId="{B03BD240-4769-4C72-A089-A20E3940FBC3}" srcOrd="1" destOrd="0" parTransId="{C2368538-1223-4B2B-AE1B-DB56D6AFAD1D}" sibTransId="{4A3B18C6-5BC1-4AB2-AEF6-F7A036D9587E}"/>
    <dgm:cxn modelId="{9C32745F-0A6D-487B-98F7-BC5F4DDC3DEF}" srcId="{0AC6BD26-AFE1-4F54-BC0C-07D1F65F8C05}" destId="{429016B0-D142-459B-AEE2-5C19374C15A3}" srcOrd="1" destOrd="0" parTransId="{056E9FF0-FD77-4564-AF34-F2DD861F63E3}" sibTransId="{7B87AEB5-3AF7-4B18-B9CF-656A529C5672}"/>
    <dgm:cxn modelId="{4F45FFCA-4297-4D50-9D6B-C49029D177DF}" type="presOf" srcId="{DA717B4A-9866-48F3-AE9C-06E927F53DEF}" destId="{75EBB07C-E0BB-4AEC-989E-9772A7EEABBC}" srcOrd="0" destOrd="0" presId="urn:microsoft.com/office/officeart/2005/8/layout/orgChart1"/>
    <dgm:cxn modelId="{2C5EFFEF-6436-422F-A868-2569C25209E6}" type="presOf" srcId="{B03BD240-4769-4C72-A089-A20E3940FBC3}" destId="{621918D9-6695-43FE-86A1-43913BB352BB}" srcOrd="1" destOrd="0" presId="urn:microsoft.com/office/officeart/2005/8/layout/orgChart1"/>
    <dgm:cxn modelId="{4AD6B327-747F-4E9F-BB55-A487BF8BC092}" type="presOf" srcId="{6C9DABB0-D38B-4F57-AA34-F852503E5436}" destId="{3910AC14-4899-4498-9A98-C85D7D88CA61}" srcOrd="1" destOrd="0" presId="urn:microsoft.com/office/officeart/2005/8/layout/orgChart1"/>
    <dgm:cxn modelId="{040E0E0D-E582-42C8-824E-A1E755C9B3E9}" type="presOf" srcId="{6C9DABB0-D38B-4F57-AA34-F852503E5436}" destId="{0A5A88CB-3519-4D85-BE69-1CD21900F1D1}" srcOrd="0" destOrd="0" presId="urn:microsoft.com/office/officeart/2005/8/layout/orgChart1"/>
    <dgm:cxn modelId="{EE8B21E3-D60D-4030-B795-CA5882A58536}" type="presOf" srcId="{7F55DD2B-E38A-4107-87C3-28CB2C7698A1}" destId="{2C5D4F74-EA28-4E8A-8BD1-FFABD534CAB3}" srcOrd="0" destOrd="0" presId="urn:microsoft.com/office/officeart/2005/8/layout/orgChart1"/>
    <dgm:cxn modelId="{87E3032B-9CD1-4FF0-90BE-463F6EB0EB84}" srcId="{7F55DD2B-E38A-4107-87C3-28CB2C7698A1}" destId="{E9E84728-CCFA-4498-B79A-7BA089D73BD2}" srcOrd="1" destOrd="0" parTransId="{96292A66-1C09-4736-911E-9685EF69E00E}" sibTransId="{05D28A51-EB4C-4972-8B96-0761BEF26C01}"/>
    <dgm:cxn modelId="{935CDE6A-CDE7-4A75-A88F-244D6A4AE7D8}" type="presOf" srcId="{FB8A4152-8D2A-4C45-B7C0-1F0E937B5870}" destId="{4D76CAA2-81FC-488F-BECB-D792C4A2844B}" srcOrd="0" destOrd="0" presId="urn:microsoft.com/office/officeart/2005/8/layout/orgChart1"/>
    <dgm:cxn modelId="{B0E2A8C4-0B5E-4F76-B4BD-9EC49A9EB598}" type="presOf" srcId="{A2906CA6-D148-4CE0-A83C-321D43578353}" destId="{13F94EDD-377D-4305-B073-F16621ED69CE}" srcOrd="1" destOrd="0" presId="urn:microsoft.com/office/officeart/2005/8/layout/orgChart1"/>
    <dgm:cxn modelId="{A27FBF68-FBD9-432F-A45F-5F2C1F1E4B87}" type="presParOf" srcId="{E292CA52-1B4A-4B72-94F8-EE0331E35516}" destId="{6C545F26-89C8-4158-8E84-9BAB1930110F}" srcOrd="0" destOrd="0" presId="urn:microsoft.com/office/officeart/2005/8/layout/orgChart1"/>
    <dgm:cxn modelId="{2C17B1C4-BB46-40F0-ABBD-670E7502AC4C}" type="presParOf" srcId="{6C545F26-89C8-4158-8E84-9BAB1930110F}" destId="{4B7A6243-1172-463F-9D63-B92CF6E8DD97}" srcOrd="0" destOrd="0" presId="urn:microsoft.com/office/officeart/2005/8/layout/orgChart1"/>
    <dgm:cxn modelId="{8FC88FA3-F399-47A3-8F4F-ACCFBE6099A9}" type="presParOf" srcId="{4B7A6243-1172-463F-9D63-B92CF6E8DD97}" destId="{9E3EB936-A91D-4143-99C5-1F26CAD3C8C4}" srcOrd="0" destOrd="0" presId="urn:microsoft.com/office/officeart/2005/8/layout/orgChart1"/>
    <dgm:cxn modelId="{A56854FA-2A65-4CC2-BE5D-E16576861ED0}" type="presParOf" srcId="{4B7A6243-1172-463F-9D63-B92CF6E8DD97}" destId="{B6E3EB61-FE92-43C8-82CA-C0C41D7FFC0C}" srcOrd="1" destOrd="0" presId="urn:microsoft.com/office/officeart/2005/8/layout/orgChart1"/>
    <dgm:cxn modelId="{D374AD31-89F6-4CD1-BCE9-A7F5E91D4C7A}" type="presParOf" srcId="{6C545F26-89C8-4158-8E84-9BAB1930110F}" destId="{B0E35C9F-9805-41D8-9D4C-1A6AE383378F}" srcOrd="1" destOrd="0" presId="urn:microsoft.com/office/officeart/2005/8/layout/orgChart1"/>
    <dgm:cxn modelId="{1E9AB843-9EC8-4A1C-BCCA-4DAEFD3301F0}" type="presParOf" srcId="{B0E35C9F-9805-41D8-9D4C-1A6AE383378F}" destId="{47EFA672-0B5F-475B-B62E-AB2540117C65}" srcOrd="0" destOrd="0" presId="urn:microsoft.com/office/officeart/2005/8/layout/orgChart1"/>
    <dgm:cxn modelId="{781697FC-14C8-4169-AC7B-007116B328F4}" type="presParOf" srcId="{B0E35C9F-9805-41D8-9D4C-1A6AE383378F}" destId="{70C3F0E3-3EE0-4403-8698-FFBB3AF5A6E7}" srcOrd="1" destOrd="0" presId="urn:microsoft.com/office/officeart/2005/8/layout/orgChart1"/>
    <dgm:cxn modelId="{935C8A6A-460E-431E-8E27-7BAD2CC32DAD}" type="presParOf" srcId="{70C3F0E3-3EE0-4403-8698-FFBB3AF5A6E7}" destId="{2FF3CA5D-878C-41A7-9FEF-B8E90A56649D}" srcOrd="0" destOrd="0" presId="urn:microsoft.com/office/officeart/2005/8/layout/orgChart1"/>
    <dgm:cxn modelId="{C889C9F0-20B4-42DF-88CC-3C1191937C72}" type="presParOf" srcId="{2FF3CA5D-878C-41A7-9FEF-B8E90A56649D}" destId="{0A5A88CB-3519-4D85-BE69-1CD21900F1D1}" srcOrd="0" destOrd="0" presId="urn:microsoft.com/office/officeart/2005/8/layout/orgChart1"/>
    <dgm:cxn modelId="{D9CE8039-0C99-4D24-8E7C-F35B6469E432}" type="presParOf" srcId="{2FF3CA5D-878C-41A7-9FEF-B8E90A56649D}" destId="{3910AC14-4899-4498-9A98-C85D7D88CA61}" srcOrd="1" destOrd="0" presId="urn:microsoft.com/office/officeart/2005/8/layout/orgChart1"/>
    <dgm:cxn modelId="{B9972DA5-7DB5-4260-AF29-3BB8FF99ECF6}" type="presParOf" srcId="{70C3F0E3-3EE0-4403-8698-FFBB3AF5A6E7}" destId="{1A25841C-EF8A-4110-AC1B-FFA27B4A8A4E}" srcOrd="1" destOrd="0" presId="urn:microsoft.com/office/officeart/2005/8/layout/orgChart1"/>
    <dgm:cxn modelId="{2198E247-DC85-4F7E-96A8-45F10EE8013F}" type="presParOf" srcId="{1A25841C-EF8A-4110-AC1B-FFA27B4A8A4E}" destId="{DCE4C030-7724-4F54-A7CB-6228198660A1}" srcOrd="0" destOrd="0" presId="urn:microsoft.com/office/officeart/2005/8/layout/orgChart1"/>
    <dgm:cxn modelId="{7F9821FC-1384-4DB1-B002-80FAD64404F9}" type="presParOf" srcId="{1A25841C-EF8A-4110-AC1B-FFA27B4A8A4E}" destId="{BB03A077-A599-40FF-ADAE-97FA25852628}" srcOrd="1" destOrd="0" presId="urn:microsoft.com/office/officeart/2005/8/layout/orgChart1"/>
    <dgm:cxn modelId="{8814A80A-BCFB-4373-A2CA-0282EE0E5574}" type="presParOf" srcId="{BB03A077-A599-40FF-ADAE-97FA25852628}" destId="{5074CAB7-A90B-42BB-96C9-EE444907FFBD}" srcOrd="0" destOrd="0" presId="urn:microsoft.com/office/officeart/2005/8/layout/orgChart1"/>
    <dgm:cxn modelId="{ED3CBAC3-D321-45E6-B61F-AE2BF125FFD9}" type="presParOf" srcId="{5074CAB7-A90B-42BB-96C9-EE444907FFBD}" destId="{4B1005C9-80A6-40DE-A965-5C52CB2493C2}" srcOrd="0" destOrd="0" presId="urn:microsoft.com/office/officeart/2005/8/layout/orgChart1"/>
    <dgm:cxn modelId="{E8F6E85F-7911-4D1B-8DBD-C60CEB17BF14}" type="presParOf" srcId="{5074CAB7-A90B-42BB-96C9-EE444907FFBD}" destId="{EE1BAA02-2C7A-4A3B-ADA0-B859A33C8168}" srcOrd="1" destOrd="0" presId="urn:microsoft.com/office/officeart/2005/8/layout/orgChart1"/>
    <dgm:cxn modelId="{1466FC56-0C4B-4B3F-AA2C-90882D814665}" type="presParOf" srcId="{BB03A077-A599-40FF-ADAE-97FA25852628}" destId="{3FD821C1-205D-43BB-9FB3-EBADD6227D45}" srcOrd="1" destOrd="0" presId="urn:microsoft.com/office/officeart/2005/8/layout/orgChart1"/>
    <dgm:cxn modelId="{A222F400-70DD-484F-9A7E-4DB26D303246}" type="presParOf" srcId="{3FD821C1-205D-43BB-9FB3-EBADD6227D45}" destId="{ED789C7D-A392-44B2-810C-A0FE087BC7E4}" srcOrd="0" destOrd="0" presId="urn:microsoft.com/office/officeart/2005/8/layout/orgChart1"/>
    <dgm:cxn modelId="{7C1CE4B2-79C8-44B3-A379-F585B5034118}" type="presParOf" srcId="{3FD821C1-205D-43BB-9FB3-EBADD6227D45}" destId="{AA22B9F8-4E16-405E-90DB-72B3DB2F185D}" srcOrd="1" destOrd="0" presId="urn:microsoft.com/office/officeart/2005/8/layout/orgChart1"/>
    <dgm:cxn modelId="{23FD1F5C-FEC7-4955-AF2A-A98968387BE7}" type="presParOf" srcId="{AA22B9F8-4E16-405E-90DB-72B3DB2F185D}" destId="{DE4A9DC3-9465-485E-A2BA-FFAAA900818D}" srcOrd="0" destOrd="0" presId="urn:microsoft.com/office/officeart/2005/8/layout/orgChart1"/>
    <dgm:cxn modelId="{77BD3A3C-5DED-4AC8-8851-DFDD5F0BFBFD}" type="presParOf" srcId="{DE4A9DC3-9465-485E-A2BA-FFAAA900818D}" destId="{1B87D3C8-7342-4424-9649-D919B3085F0D}" srcOrd="0" destOrd="0" presId="urn:microsoft.com/office/officeart/2005/8/layout/orgChart1"/>
    <dgm:cxn modelId="{081FCE62-4717-426A-B1DE-ADD2267D0173}" type="presParOf" srcId="{DE4A9DC3-9465-485E-A2BA-FFAAA900818D}" destId="{CA69019C-F1D6-4C71-A693-3B1379E39010}" srcOrd="1" destOrd="0" presId="urn:microsoft.com/office/officeart/2005/8/layout/orgChart1"/>
    <dgm:cxn modelId="{003670FB-AEF9-47CB-B402-988CB3E313DF}" type="presParOf" srcId="{AA22B9F8-4E16-405E-90DB-72B3DB2F185D}" destId="{A66A2B05-D958-4823-A292-0CC00B898585}" srcOrd="1" destOrd="0" presId="urn:microsoft.com/office/officeart/2005/8/layout/orgChart1"/>
    <dgm:cxn modelId="{E48C5CB1-ACD6-477D-BED1-55AA6BDE1F50}" type="presParOf" srcId="{AA22B9F8-4E16-405E-90DB-72B3DB2F185D}" destId="{6317AA57-C7C9-4228-9269-A7102317A5E9}" srcOrd="2" destOrd="0" presId="urn:microsoft.com/office/officeart/2005/8/layout/orgChart1"/>
    <dgm:cxn modelId="{7FF84D6C-67AB-44F9-B436-F3E522511C42}" type="presParOf" srcId="{3FD821C1-205D-43BB-9FB3-EBADD6227D45}" destId="{61B53B74-9BF3-46A9-A762-857B494EA79E}" srcOrd="2" destOrd="0" presId="urn:microsoft.com/office/officeart/2005/8/layout/orgChart1"/>
    <dgm:cxn modelId="{B494E772-4EEA-48C7-9F26-61D55C82D259}" type="presParOf" srcId="{3FD821C1-205D-43BB-9FB3-EBADD6227D45}" destId="{83D98F19-C7BD-47C4-BC0B-814ED9F6F34D}" srcOrd="3" destOrd="0" presId="urn:microsoft.com/office/officeart/2005/8/layout/orgChart1"/>
    <dgm:cxn modelId="{B2CF7BBC-676A-41A3-88DF-C955A766F3D1}" type="presParOf" srcId="{83D98F19-C7BD-47C4-BC0B-814ED9F6F34D}" destId="{295302DC-1922-430D-B66D-5E4A5CA404AD}" srcOrd="0" destOrd="0" presId="urn:microsoft.com/office/officeart/2005/8/layout/orgChart1"/>
    <dgm:cxn modelId="{E3EACA5C-5D5B-495E-A8AC-06C86A5009ED}" type="presParOf" srcId="{295302DC-1922-430D-B66D-5E4A5CA404AD}" destId="{FE50A655-3FFA-480E-8F41-AEDB773C451B}" srcOrd="0" destOrd="0" presId="urn:microsoft.com/office/officeart/2005/8/layout/orgChart1"/>
    <dgm:cxn modelId="{7B72CB6C-FE77-434B-94C5-419C96525056}" type="presParOf" srcId="{295302DC-1922-430D-B66D-5E4A5CA404AD}" destId="{B66C32A6-1B64-4104-A501-EF152C883BB6}" srcOrd="1" destOrd="0" presId="urn:microsoft.com/office/officeart/2005/8/layout/orgChart1"/>
    <dgm:cxn modelId="{35EF23F5-A503-4D96-BD43-F2EBA88EBB8D}" type="presParOf" srcId="{83D98F19-C7BD-47C4-BC0B-814ED9F6F34D}" destId="{1F25BA06-84B5-4399-AA45-6E2064449065}" srcOrd="1" destOrd="0" presId="urn:microsoft.com/office/officeart/2005/8/layout/orgChart1"/>
    <dgm:cxn modelId="{072120B3-1DF5-47EF-830E-5A91F74AEF05}" type="presParOf" srcId="{83D98F19-C7BD-47C4-BC0B-814ED9F6F34D}" destId="{3A7DB64D-807D-4E1D-95CF-A0A7941E9262}" srcOrd="2" destOrd="0" presId="urn:microsoft.com/office/officeart/2005/8/layout/orgChart1"/>
    <dgm:cxn modelId="{110DC09F-7F74-42EE-8196-DDC93C46C4F9}" type="presParOf" srcId="{3FD821C1-205D-43BB-9FB3-EBADD6227D45}" destId="{917B9538-69CA-4415-BE8D-5FFD57F6BE05}" srcOrd="4" destOrd="0" presId="urn:microsoft.com/office/officeart/2005/8/layout/orgChart1"/>
    <dgm:cxn modelId="{0F15A073-B5EE-40A1-9D5F-D63EAF300C62}" type="presParOf" srcId="{3FD821C1-205D-43BB-9FB3-EBADD6227D45}" destId="{F8AE9977-262A-42E3-AE77-0113D0B4A382}" srcOrd="5" destOrd="0" presId="urn:microsoft.com/office/officeart/2005/8/layout/orgChart1"/>
    <dgm:cxn modelId="{2444B754-AD09-4882-B13B-A5161B8C6885}" type="presParOf" srcId="{F8AE9977-262A-42E3-AE77-0113D0B4A382}" destId="{7FDB70BF-FD57-445D-93E5-2659D78135FC}" srcOrd="0" destOrd="0" presId="urn:microsoft.com/office/officeart/2005/8/layout/orgChart1"/>
    <dgm:cxn modelId="{416ED8C1-8EF6-4EEC-93F0-0A34308BBB17}" type="presParOf" srcId="{7FDB70BF-FD57-445D-93E5-2659D78135FC}" destId="{E0438007-2FE9-473D-B804-141C3C01690C}" srcOrd="0" destOrd="0" presId="urn:microsoft.com/office/officeart/2005/8/layout/orgChart1"/>
    <dgm:cxn modelId="{78F3B9DA-7B01-4D90-B255-70A6B551EF24}" type="presParOf" srcId="{7FDB70BF-FD57-445D-93E5-2659D78135FC}" destId="{4997ADCB-412E-48C6-BD64-C8ACE55506FE}" srcOrd="1" destOrd="0" presId="urn:microsoft.com/office/officeart/2005/8/layout/orgChart1"/>
    <dgm:cxn modelId="{22979602-9F4E-4A37-817F-BB99D853853F}" type="presParOf" srcId="{F8AE9977-262A-42E3-AE77-0113D0B4A382}" destId="{3BA416B2-B51D-4DDA-838A-E5A94E8DB1A2}" srcOrd="1" destOrd="0" presId="urn:microsoft.com/office/officeart/2005/8/layout/orgChart1"/>
    <dgm:cxn modelId="{670E4E59-E255-4E21-B410-3CE52A832526}" type="presParOf" srcId="{F8AE9977-262A-42E3-AE77-0113D0B4A382}" destId="{0538D31F-D208-4925-A5D0-33417E071820}" srcOrd="2" destOrd="0" presId="urn:microsoft.com/office/officeart/2005/8/layout/orgChart1"/>
    <dgm:cxn modelId="{42BC6C15-50FE-4941-B9AC-8DB34EA46FD6}" type="presParOf" srcId="{BB03A077-A599-40FF-ADAE-97FA25852628}" destId="{67FC4E9C-B0DD-4121-9F33-A55AF4159CEE}" srcOrd="2" destOrd="0" presId="urn:microsoft.com/office/officeart/2005/8/layout/orgChart1"/>
    <dgm:cxn modelId="{DB70A164-6170-4AE3-A87B-3F2AD3C978AF}" type="presParOf" srcId="{1A25841C-EF8A-4110-AC1B-FFA27B4A8A4E}" destId="{1B8E468C-7C11-4BCF-A0D6-B79E96A9A2F2}" srcOrd="2" destOrd="0" presId="urn:microsoft.com/office/officeart/2005/8/layout/orgChart1"/>
    <dgm:cxn modelId="{1C3B167F-7D05-49F5-9E26-11DD9268CFE5}" type="presParOf" srcId="{1A25841C-EF8A-4110-AC1B-FFA27B4A8A4E}" destId="{98BEBBA8-609B-44F1-9F78-09A66686B204}" srcOrd="3" destOrd="0" presId="urn:microsoft.com/office/officeart/2005/8/layout/orgChart1"/>
    <dgm:cxn modelId="{B073721A-C0A0-47ED-8C8D-417EA9AC2126}" type="presParOf" srcId="{98BEBBA8-609B-44F1-9F78-09A66686B204}" destId="{75C74A9A-E803-41DD-8B66-4DFE73B3A838}" srcOrd="0" destOrd="0" presId="urn:microsoft.com/office/officeart/2005/8/layout/orgChart1"/>
    <dgm:cxn modelId="{E7358692-2C2C-4C42-8559-23468811011F}" type="presParOf" srcId="{75C74A9A-E803-41DD-8B66-4DFE73B3A838}" destId="{038D494C-D611-483F-863C-C3C901FA1DA0}" srcOrd="0" destOrd="0" presId="urn:microsoft.com/office/officeart/2005/8/layout/orgChart1"/>
    <dgm:cxn modelId="{FFBAB7DA-3C1C-4338-81F3-476DA7666AED}" type="presParOf" srcId="{75C74A9A-E803-41DD-8B66-4DFE73B3A838}" destId="{C38ADA10-B3E4-4CD4-B36C-11859A9733BE}" srcOrd="1" destOrd="0" presId="urn:microsoft.com/office/officeart/2005/8/layout/orgChart1"/>
    <dgm:cxn modelId="{DA1651BA-09CA-4A5E-B52B-0287DF1B7455}" type="presParOf" srcId="{98BEBBA8-609B-44F1-9F78-09A66686B204}" destId="{08DE35FB-4E75-4B04-B3B5-D007955CF92A}" srcOrd="1" destOrd="0" presId="urn:microsoft.com/office/officeart/2005/8/layout/orgChart1"/>
    <dgm:cxn modelId="{EF02F28A-EB4F-4CB0-8614-06335D75D3CF}" type="presParOf" srcId="{98BEBBA8-609B-44F1-9F78-09A66686B204}" destId="{D4990EDC-A546-4F20-8A1A-C3014B4ED0EC}" srcOrd="2" destOrd="0" presId="urn:microsoft.com/office/officeart/2005/8/layout/orgChart1"/>
    <dgm:cxn modelId="{BEAF24F6-BC09-46FA-9A73-8D14AE29A6D6}" type="presParOf" srcId="{1A25841C-EF8A-4110-AC1B-FFA27B4A8A4E}" destId="{C4307F97-FC0D-48E2-BC96-7323852C93DB}" srcOrd="4" destOrd="0" presId="urn:microsoft.com/office/officeart/2005/8/layout/orgChart1"/>
    <dgm:cxn modelId="{B205D976-B1CC-41FC-B245-CE8EC2FD7D2D}" type="presParOf" srcId="{1A25841C-EF8A-4110-AC1B-FFA27B4A8A4E}" destId="{6F3FD0FF-152A-4C2B-BDA1-3B4E646FDECE}" srcOrd="5" destOrd="0" presId="urn:microsoft.com/office/officeart/2005/8/layout/orgChart1"/>
    <dgm:cxn modelId="{75D53594-82EF-4963-BABC-00F9F1799391}" type="presParOf" srcId="{6F3FD0FF-152A-4C2B-BDA1-3B4E646FDECE}" destId="{C79EBC03-868B-4F48-ACF3-E04427B00BAE}" srcOrd="0" destOrd="0" presId="urn:microsoft.com/office/officeart/2005/8/layout/orgChart1"/>
    <dgm:cxn modelId="{4A7E0F6D-EA9C-4630-B51D-CEB3EB37C43A}" type="presParOf" srcId="{C79EBC03-868B-4F48-ACF3-E04427B00BAE}" destId="{92C340B1-3C18-462C-92CF-74DCEF70F991}" srcOrd="0" destOrd="0" presId="urn:microsoft.com/office/officeart/2005/8/layout/orgChart1"/>
    <dgm:cxn modelId="{A55201EE-9028-4736-B53C-13ADB991A6EA}" type="presParOf" srcId="{C79EBC03-868B-4F48-ACF3-E04427B00BAE}" destId="{EBD16354-128D-4BB5-AA96-80898B1F86A2}" srcOrd="1" destOrd="0" presId="urn:microsoft.com/office/officeart/2005/8/layout/orgChart1"/>
    <dgm:cxn modelId="{84ABC4A3-045C-4BA2-9507-649EC0DBB557}" type="presParOf" srcId="{6F3FD0FF-152A-4C2B-BDA1-3B4E646FDECE}" destId="{842A0D07-1BD6-44E3-8E3A-EDE785E68D56}" srcOrd="1" destOrd="0" presId="urn:microsoft.com/office/officeart/2005/8/layout/orgChart1"/>
    <dgm:cxn modelId="{3830D6CE-E888-4102-9C82-0240FF24F6F6}" type="presParOf" srcId="{6F3FD0FF-152A-4C2B-BDA1-3B4E646FDECE}" destId="{35F5C6F3-CA61-4B8A-8EB1-F75B1B262992}" srcOrd="2" destOrd="0" presId="urn:microsoft.com/office/officeart/2005/8/layout/orgChart1"/>
    <dgm:cxn modelId="{94113435-D7D2-44F1-9AA1-5945C27C43A0}" type="presParOf" srcId="{70C3F0E3-3EE0-4403-8698-FFBB3AF5A6E7}" destId="{6672309E-BB4E-4270-88F2-34096AF172E0}" srcOrd="2" destOrd="0" presId="urn:microsoft.com/office/officeart/2005/8/layout/orgChart1"/>
    <dgm:cxn modelId="{2144FE7D-C734-43D8-A6F6-D85F02EE400E}" type="presParOf" srcId="{B0E35C9F-9805-41D8-9D4C-1A6AE383378F}" destId="{F8E8ADFE-73A3-4CAD-82CC-2CB36D678BA6}" srcOrd="2" destOrd="0" presId="urn:microsoft.com/office/officeart/2005/8/layout/orgChart1"/>
    <dgm:cxn modelId="{A96530DC-0647-4889-88E4-F4426B3E64D3}" type="presParOf" srcId="{B0E35C9F-9805-41D8-9D4C-1A6AE383378F}" destId="{E32E6890-CB01-47A4-888A-E55B57B89495}" srcOrd="3" destOrd="0" presId="urn:microsoft.com/office/officeart/2005/8/layout/orgChart1"/>
    <dgm:cxn modelId="{C9E1FB43-A3A5-4592-82B4-C7A6775295EE}" type="presParOf" srcId="{E32E6890-CB01-47A4-888A-E55B57B89495}" destId="{2742972F-D1AF-4B10-BCAE-158501E002A9}" srcOrd="0" destOrd="0" presId="urn:microsoft.com/office/officeart/2005/8/layout/orgChart1"/>
    <dgm:cxn modelId="{64374891-DFCF-4B72-8E56-52371A36BC5E}" type="presParOf" srcId="{2742972F-D1AF-4B10-BCAE-158501E002A9}" destId="{2C5D4F74-EA28-4E8A-8BD1-FFABD534CAB3}" srcOrd="0" destOrd="0" presId="urn:microsoft.com/office/officeart/2005/8/layout/orgChart1"/>
    <dgm:cxn modelId="{84C60972-920E-4C0B-910E-A6272FD67945}" type="presParOf" srcId="{2742972F-D1AF-4B10-BCAE-158501E002A9}" destId="{2B65CAEC-2BAB-4D89-914C-8C043F6D56B7}" srcOrd="1" destOrd="0" presId="urn:microsoft.com/office/officeart/2005/8/layout/orgChart1"/>
    <dgm:cxn modelId="{BECA06EA-88CE-4D03-BAE5-56416C1383BC}" type="presParOf" srcId="{E32E6890-CB01-47A4-888A-E55B57B89495}" destId="{9938CBBB-DD63-4F16-9AC2-A9315DBF9EC9}" srcOrd="1" destOrd="0" presId="urn:microsoft.com/office/officeart/2005/8/layout/orgChart1"/>
    <dgm:cxn modelId="{B50EEFD6-E0DD-476E-9B66-1962EA49F391}" type="presParOf" srcId="{9938CBBB-DD63-4F16-9AC2-A9315DBF9EC9}" destId="{D392B08E-7A24-4910-8B07-F68945DEE26C}" srcOrd="0" destOrd="0" presId="urn:microsoft.com/office/officeart/2005/8/layout/orgChart1"/>
    <dgm:cxn modelId="{E4A1E72F-019F-4BF5-9DC7-7C5340DADB1A}" type="presParOf" srcId="{9938CBBB-DD63-4F16-9AC2-A9315DBF9EC9}" destId="{3F058619-8E0B-4A27-BEEE-3467CB36A52D}" srcOrd="1" destOrd="0" presId="urn:microsoft.com/office/officeart/2005/8/layout/orgChart1"/>
    <dgm:cxn modelId="{7A0DAB89-63C0-4F02-B3DA-30EB04E7FF0F}" type="presParOf" srcId="{3F058619-8E0B-4A27-BEEE-3467CB36A52D}" destId="{3C1BE1F6-72B3-45A3-AAC1-97DE2C4F0703}" srcOrd="0" destOrd="0" presId="urn:microsoft.com/office/officeart/2005/8/layout/orgChart1"/>
    <dgm:cxn modelId="{B5B8C641-C50B-4802-90EB-BA2E7C80CFB2}" type="presParOf" srcId="{3C1BE1F6-72B3-45A3-AAC1-97DE2C4F0703}" destId="{1E221323-C6E7-4B21-9C9A-C119A888C7B6}" srcOrd="0" destOrd="0" presId="urn:microsoft.com/office/officeart/2005/8/layout/orgChart1"/>
    <dgm:cxn modelId="{C66D85DB-F7C0-4549-84CD-6C3E7EB55C59}" type="presParOf" srcId="{3C1BE1F6-72B3-45A3-AAC1-97DE2C4F0703}" destId="{42FF48CD-50AC-4997-8B25-15192AF43EB1}" srcOrd="1" destOrd="0" presId="urn:microsoft.com/office/officeart/2005/8/layout/orgChart1"/>
    <dgm:cxn modelId="{8586B13D-E4CA-4FD0-BFDD-34F0331A7210}" type="presParOf" srcId="{3F058619-8E0B-4A27-BEEE-3467CB36A52D}" destId="{BCB81DD6-A0C5-4D6C-874B-EA1B843F27AD}" srcOrd="1" destOrd="0" presId="urn:microsoft.com/office/officeart/2005/8/layout/orgChart1"/>
    <dgm:cxn modelId="{40A41CE2-721A-497F-B49B-A3D3ED5E695D}" type="presParOf" srcId="{BCB81DD6-A0C5-4D6C-874B-EA1B843F27AD}" destId="{9A1F02A7-FD1B-4C54-843B-6133023BA2D8}" srcOrd="0" destOrd="0" presId="urn:microsoft.com/office/officeart/2005/8/layout/orgChart1"/>
    <dgm:cxn modelId="{9C9661E2-7839-47E7-8EC1-8C9CF59B81F4}" type="presParOf" srcId="{BCB81DD6-A0C5-4D6C-874B-EA1B843F27AD}" destId="{4D0CA251-D1FC-4CB2-A411-451843C65112}" srcOrd="1" destOrd="0" presId="urn:microsoft.com/office/officeart/2005/8/layout/orgChart1"/>
    <dgm:cxn modelId="{229F0C59-7AE8-4BB2-BAE1-5AB7D030F074}" type="presParOf" srcId="{4D0CA251-D1FC-4CB2-A411-451843C65112}" destId="{4E5D8DD1-0E1B-48F4-BC50-D8B1DFD8606E}" srcOrd="0" destOrd="0" presId="urn:microsoft.com/office/officeart/2005/8/layout/orgChart1"/>
    <dgm:cxn modelId="{0344CE9D-6688-4741-BEE7-D38C280FB017}" type="presParOf" srcId="{4E5D8DD1-0E1B-48F4-BC50-D8B1DFD8606E}" destId="{3D51F2D0-0846-4676-9692-1A0D7F465E06}" srcOrd="0" destOrd="0" presId="urn:microsoft.com/office/officeart/2005/8/layout/orgChart1"/>
    <dgm:cxn modelId="{0DD5120E-89C0-42E2-B26F-E1E29262EC3B}" type="presParOf" srcId="{4E5D8DD1-0E1B-48F4-BC50-D8B1DFD8606E}" destId="{04830001-83E6-4FA7-A099-4D7CCA116F58}" srcOrd="1" destOrd="0" presId="urn:microsoft.com/office/officeart/2005/8/layout/orgChart1"/>
    <dgm:cxn modelId="{D150C938-1A9B-4801-A970-2893ED75A928}" type="presParOf" srcId="{4D0CA251-D1FC-4CB2-A411-451843C65112}" destId="{8CD99F9F-4706-4327-B07B-6501247CB8CB}" srcOrd="1" destOrd="0" presId="urn:microsoft.com/office/officeart/2005/8/layout/orgChart1"/>
    <dgm:cxn modelId="{45BEC892-6ED3-4C59-B795-D6ADAE9A5CB9}" type="presParOf" srcId="{4D0CA251-D1FC-4CB2-A411-451843C65112}" destId="{EAB94ADA-94D9-4F97-8612-C0E143BF9B47}" srcOrd="2" destOrd="0" presId="urn:microsoft.com/office/officeart/2005/8/layout/orgChart1"/>
    <dgm:cxn modelId="{EADB0E0C-4EA9-4A81-90D8-366615A97E37}" type="presParOf" srcId="{3F058619-8E0B-4A27-BEEE-3467CB36A52D}" destId="{B9E87F3D-EA9E-4C8A-87C4-CE9F21D4446C}" srcOrd="2" destOrd="0" presId="urn:microsoft.com/office/officeart/2005/8/layout/orgChart1"/>
    <dgm:cxn modelId="{A642B98B-C963-438F-B762-5A07974CBA60}" type="presParOf" srcId="{9938CBBB-DD63-4F16-9AC2-A9315DBF9EC9}" destId="{71EAF3D7-49EE-40BF-B0A5-17F78758BEF7}" srcOrd="2" destOrd="0" presId="urn:microsoft.com/office/officeart/2005/8/layout/orgChart1"/>
    <dgm:cxn modelId="{5BD4C7C8-CEAF-41F3-BCB7-049EBFDD3480}" type="presParOf" srcId="{9938CBBB-DD63-4F16-9AC2-A9315DBF9EC9}" destId="{E8C331EC-86F3-4F84-9F01-6A9C4DAE136D}" srcOrd="3" destOrd="0" presId="urn:microsoft.com/office/officeart/2005/8/layout/orgChart1"/>
    <dgm:cxn modelId="{39921C07-6422-4C10-A1AC-3DD58F85BEFE}" type="presParOf" srcId="{E8C331EC-86F3-4F84-9F01-6A9C4DAE136D}" destId="{B8163BB1-F353-4EAD-8618-6E968BB01297}" srcOrd="0" destOrd="0" presId="urn:microsoft.com/office/officeart/2005/8/layout/orgChart1"/>
    <dgm:cxn modelId="{DE4070FE-A326-4B4F-80A3-419C0933428A}" type="presParOf" srcId="{B8163BB1-F353-4EAD-8618-6E968BB01297}" destId="{2954FCA1-A326-4CC5-8973-B7D04359D5ED}" srcOrd="0" destOrd="0" presId="urn:microsoft.com/office/officeart/2005/8/layout/orgChart1"/>
    <dgm:cxn modelId="{6784F7CA-7904-4BED-B2C5-7465DA9CD2A5}" type="presParOf" srcId="{B8163BB1-F353-4EAD-8618-6E968BB01297}" destId="{E5C5807B-5677-406C-B159-E4E4D1AC7096}" srcOrd="1" destOrd="0" presId="urn:microsoft.com/office/officeart/2005/8/layout/orgChart1"/>
    <dgm:cxn modelId="{BA4D26C6-D226-44F3-8A6C-F5AF8CCCC312}" type="presParOf" srcId="{E8C331EC-86F3-4F84-9F01-6A9C4DAE136D}" destId="{AACB2CF3-C6FB-4874-9648-0B0F228C35FF}" srcOrd="1" destOrd="0" presId="urn:microsoft.com/office/officeart/2005/8/layout/orgChart1"/>
    <dgm:cxn modelId="{F16FB46D-0F8A-4CF6-9620-B1CD39A1AD44}" type="presParOf" srcId="{AACB2CF3-C6FB-4874-9648-0B0F228C35FF}" destId="{4D76CAA2-81FC-488F-BECB-D792C4A2844B}" srcOrd="0" destOrd="0" presId="urn:microsoft.com/office/officeart/2005/8/layout/orgChart1"/>
    <dgm:cxn modelId="{FD720BBB-DB7C-4CFC-A8A3-035BC12223A9}" type="presParOf" srcId="{AACB2CF3-C6FB-4874-9648-0B0F228C35FF}" destId="{C1011744-BE3C-482B-BA7C-E08D8CFD6AC8}" srcOrd="1" destOrd="0" presId="urn:microsoft.com/office/officeart/2005/8/layout/orgChart1"/>
    <dgm:cxn modelId="{C76B14F9-7740-4873-84B3-3E7C136B8C90}" type="presParOf" srcId="{C1011744-BE3C-482B-BA7C-E08D8CFD6AC8}" destId="{FF30CFFC-480E-4FBA-AE15-4D550A314287}" srcOrd="0" destOrd="0" presId="urn:microsoft.com/office/officeart/2005/8/layout/orgChart1"/>
    <dgm:cxn modelId="{EAF97F33-6DAC-4C55-8269-DF3B39F0E853}" type="presParOf" srcId="{FF30CFFC-480E-4FBA-AE15-4D550A314287}" destId="{3737E424-6119-453B-AA12-C3C3CB64C25E}" srcOrd="0" destOrd="0" presId="urn:microsoft.com/office/officeart/2005/8/layout/orgChart1"/>
    <dgm:cxn modelId="{DEC270B5-6F64-4BF7-A54D-95104F43A3C2}" type="presParOf" srcId="{FF30CFFC-480E-4FBA-AE15-4D550A314287}" destId="{6B5BE812-CC9C-4A44-872D-C52C5B16CFA7}" srcOrd="1" destOrd="0" presId="urn:microsoft.com/office/officeart/2005/8/layout/orgChart1"/>
    <dgm:cxn modelId="{E023F215-FD33-4CC1-A355-3098F889D41D}" type="presParOf" srcId="{C1011744-BE3C-482B-BA7C-E08D8CFD6AC8}" destId="{04407D97-FA49-4606-933C-FFA451E2CCAF}" srcOrd="1" destOrd="0" presId="urn:microsoft.com/office/officeart/2005/8/layout/orgChart1"/>
    <dgm:cxn modelId="{2460C126-A50C-438B-877C-6F725F06C78B}" type="presParOf" srcId="{C1011744-BE3C-482B-BA7C-E08D8CFD6AC8}" destId="{04ACC54B-D37D-41D4-A4EC-A13E40C5DB07}" srcOrd="2" destOrd="0" presId="urn:microsoft.com/office/officeart/2005/8/layout/orgChart1"/>
    <dgm:cxn modelId="{1A56C082-C4DC-4D7C-B6C2-1ED1AC147535}" type="presParOf" srcId="{AACB2CF3-C6FB-4874-9648-0B0F228C35FF}" destId="{3C056BE8-B32A-485B-A4D9-B729367325F6}" srcOrd="2" destOrd="0" presId="urn:microsoft.com/office/officeart/2005/8/layout/orgChart1"/>
    <dgm:cxn modelId="{DEE10706-7B17-44B0-BA3B-DAA37A1193C9}" type="presParOf" srcId="{AACB2CF3-C6FB-4874-9648-0B0F228C35FF}" destId="{EBDFB049-1502-494B-87CA-E1ECCC140912}" srcOrd="3" destOrd="0" presId="urn:microsoft.com/office/officeart/2005/8/layout/orgChart1"/>
    <dgm:cxn modelId="{DADBA741-750F-40DC-9BE4-686DE0D718C8}" type="presParOf" srcId="{EBDFB049-1502-494B-87CA-E1ECCC140912}" destId="{FCFED3ED-73A6-4730-BC50-DBED4EA75053}" srcOrd="0" destOrd="0" presId="urn:microsoft.com/office/officeart/2005/8/layout/orgChart1"/>
    <dgm:cxn modelId="{AC421E0F-3FBC-4AFE-A333-D201CD2E5FFF}" type="presParOf" srcId="{FCFED3ED-73A6-4730-BC50-DBED4EA75053}" destId="{98735659-94C9-429F-BB29-2CF44526539E}" srcOrd="0" destOrd="0" presId="urn:microsoft.com/office/officeart/2005/8/layout/orgChart1"/>
    <dgm:cxn modelId="{AB48B2E0-83E9-4706-92BE-4444A40F3635}" type="presParOf" srcId="{FCFED3ED-73A6-4730-BC50-DBED4EA75053}" destId="{834521E4-CF63-48C4-9EDB-6E6F41F995F7}" srcOrd="1" destOrd="0" presId="urn:microsoft.com/office/officeart/2005/8/layout/orgChart1"/>
    <dgm:cxn modelId="{EFFD1409-94F3-4131-BB36-3A09143A4A8E}" type="presParOf" srcId="{EBDFB049-1502-494B-87CA-E1ECCC140912}" destId="{1EA3CD31-91A0-44F1-83D8-7F7A37735F24}" srcOrd="1" destOrd="0" presId="urn:microsoft.com/office/officeart/2005/8/layout/orgChart1"/>
    <dgm:cxn modelId="{8E73C259-56B2-49ED-84F0-D3773CB6D42E}" type="presParOf" srcId="{1EA3CD31-91A0-44F1-83D8-7F7A37735F24}" destId="{75EBB07C-E0BB-4AEC-989E-9772A7EEABBC}" srcOrd="0" destOrd="0" presId="urn:microsoft.com/office/officeart/2005/8/layout/orgChart1"/>
    <dgm:cxn modelId="{05104FD3-8425-4C52-958E-264E06868774}" type="presParOf" srcId="{1EA3CD31-91A0-44F1-83D8-7F7A37735F24}" destId="{33E365F0-9AE4-4F71-80A4-F969D8AD5E6F}" srcOrd="1" destOrd="0" presId="urn:microsoft.com/office/officeart/2005/8/layout/orgChart1"/>
    <dgm:cxn modelId="{D18EC930-9B72-4E0F-8D21-8CF7EF3D876B}" type="presParOf" srcId="{33E365F0-9AE4-4F71-80A4-F969D8AD5E6F}" destId="{CAEAC1A6-7632-47CF-ABD9-8A2A2C857DA8}" srcOrd="0" destOrd="0" presId="urn:microsoft.com/office/officeart/2005/8/layout/orgChart1"/>
    <dgm:cxn modelId="{2780767F-65A3-4F00-B6FD-E150D1E946B2}" type="presParOf" srcId="{CAEAC1A6-7632-47CF-ABD9-8A2A2C857DA8}" destId="{8AA692D5-9254-4992-A5DF-583FD0032733}" srcOrd="0" destOrd="0" presId="urn:microsoft.com/office/officeart/2005/8/layout/orgChart1"/>
    <dgm:cxn modelId="{4757F5CF-22A4-4A67-9434-1BE28415C7C8}" type="presParOf" srcId="{CAEAC1A6-7632-47CF-ABD9-8A2A2C857DA8}" destId="{A3D4E4A8-DED4-4AF6-AD93-17F099DF91F6}" srcOrd="1" destOrd="0" presId="urn:microsoft.com/office/officeart/2005/8/layout/orgChart1"/>
    <dgm:cxn modelId="{8538DADE-0452-4464-BE30-4DDEC1DC718F}" type="presParOf" srcId="{33E365F0-9AE4-4F71-80A4-F969D8AD5E6F}" destId="{03073B36-3464-4141-8753-A4B3FD2E006A}" srcOrd="1" destOrd="0" presId="urn:microsoft.com/office/officeart/2005/8/layout/orgChart1"/>
    <dgm:cxn modelId="{8E92FC43-8C8E-47AB-AA99-DBC14E5C303A}" type="presParOf" srcId="{33E365F0-9AE4-4F71-80A4-F969D8AD5E6F}" destId="{694536C8-0F4A-4187-BB61-37DE3E2B07C3}" srcOrd="2" destOrd="0" presId="urn:microsoft.com/office/officeart/2005/8/layout/orgChart1"/>
    <dgm:cxn modelId="{A2629945-A9C0-429B-AEBF-A3D162AB07BF}" type="presParOf" srcId="{1EA3CD31-91A0-44F1-83D8-7F7A37735F24}" destId="{65A215D1-5D7B-42F0-9FB6-9CF487D36852}" srcOrd="2" destOrd="0" presId="urn:microsoft.com/office/officeart/2005/8/layout/orgChart1"/>
    <dgm:cxn modelId="{5E2E7B0D-867E-478E-93CA-039493E84F46}" type="presParOf" srcId="{1EA3CD31-91A0-44F1-83D8-7F7A37735F24}" destId="{CC379B3D-2956-482B-829A-A8FE341445B6}" srcOrd="3" destOrd="0" presId="urn:microsoft.com/office/officeart/2005/8/layout/orgChart1"/>
    <dgm:cxn modelId="{2BC24E29-50F8-4BD2-B3FE-1479EFD4EA75}" type="presParOf" srcId="{CC379B3D-2956-482B-829A-A8FE341445B6}" destId="{C0473376-4450-40DF-ADB5-6E206DB998E4}" srcOrd="0" destOrd="0" presId="urn:microsoft.com/office/officeart/2005/8/layout/orgChart1"/>
    <dgm:cxn modelId="{A3A2844A-A7D1-43E5-83E1-6F8CB741C156}" type="presParOf" srcId="{C0473376-4450-40DF-ADB5-6E206DB998E4}" destId="{CA89DE90-2602-4D5E-B7CA-4C2A7B91E4D8}" srcOrd="0" destOrd="0" presId="urn:microsoft.com/office/officeart/2005/8/layout/orgChart1"/>
    <dgm:cxn modelId="{61FE6E21-547F-4FDE-868A-D694BDCA89CC}" type="presParOf" srcId="{C0473376-4450-40DF-ADB5-6E206DB998E4}" destId="{A7F33208-5E1E-4CA6-B195-11AF0096F3ED}" srcOrd="1" destOrd="0" presId="urn:microsoft.com/office/officeart/2005/8/layout/orgChart1"/>
    <dgm:cxn modelId="{44BD6CC5-6768-4D36-8C30-CFB45C63F099}" type="presParOf" srcId="{CC379B3D-2956-482B-829A-A8FE341445B6}" destId="{9017F693-03A1-40CC-B8AD-26999FA934A2}" srcOrd="1" destOrd="0" presId="urn:microsoft.com/office/officeart/2005/8/layout/orgChart1"/>
    <dgm:cxn modelId="{13C6474C-64BB-4E96-B6B4-CFB9E045D51A}" type="presParOf" srcId="{CC379B3D-2956-482B-829A-A8FE341445B6}" destId="{51614B57-4E6B-4A77-94F7-70A4C9B3ED21}" srcOrd="2" destOrd="0" presId="urn:microsoft.com/office/officeart/2005/8/layout/orgChart1"/>
    <dgm:cxn modelId="{9D342ECB-B0BB-4A4F-A388-46C8C52904F9}" type="presParOf" srcId="{1EA3CD31-91A0-44F1-83D8-7F7A37735F24}" destId="{BB21776F-92F4-46F9-B982-A9CB8F9B96E8}" srcOrd="4" destOrd="0" presId="urn:microsoft.com/office/officeart/2005/8/layout/orgChart1"/>
    <dgm:cxn modelId="{F546E95E-8313-4CED-B7C9-487E0E862C78}" type="presParOf" srcId="{1EA3CD31-91A0-44F1-83D8-7F7A37735F24}" destId="{5D5C0D33-3E19-4916-BCE5-B5EF98158D1F}" srcOrd="5" destOrd="0" presId="urn:microsoft.com/office/officeart/2005/8/layout/orgChart1"/>
    <dgm:cxn modelId="{92C9D69F-22D1-4217-B51A-E07AAF72C9D9}" type="presParOf" srcId="{5D5C0D33-3E19-4916-BCE5-B5EF98158D1F}" destId="{63EB4842-4E08-4E3B-899F-31620354F710}" srcOrd="0" destOrd="0" presId="urn:microsoft.com/office/officeart/2005/8/layout/orgChart1"/>
    <dgm:cxn modelId="{E2C8AC5E-5C25-4961-A85B-6D448F5B0D4D}" type="presParOf" srcId="{63EB4842-4E08-4E3B-899F-31620354F710}" destId="{8EA03A1B-D4B9-45FE-9E7B-C71D5678E18E}" srcOrd="0" destOrd="0" presId="urn:microsoft.com/office/officeart/2005/8/layout/orgChart1"/>
    <dgm:cxn modelId="{760E2955-5442-41B7-9BAE-843392CB7A8B}" type="presParOf" srcId="{63EB4842-4E08-4E3B-899F-31620354F710}" destId="{BF52E8F4-F00B-4245-948A-9DDD3A300CFC}" srcOrd="1" destOrd="0" presId="urn:microsoft.com/office/officeart/2005/8/layout/orgChart1"/>
    <dgm:cxn modelId="{6F3EB138-6C9B-438D-BDD2-5B20D9629AC8}" type="presParOf" srcId="{5D5C0D33-3E19-4916-BCE5-B5EF98158D1F}" destId="{EA9D4FD5-ED73-4A16-BCE0-442BDF9BB353}" srcOrd="1" destOrd="0" presId="urn:microsoft.com/office/officeart/2005/8/layout/orgChart1"/>
    <dgm:cxn modelId="{99C2B8A0-1417-4874-A361-18A0FBDB88B1}" type="presParOf" srcId="{5D5C0D33-3E19-4916-BCE5-B5EF98158D1F}" destId="{7C8DE423-8436-406F-A24C-91116DB392E4}" srcOrd="2" destOrd="0" presId="urn:microsoft.com/office/officeart/2005/8/layout/orgChart1"/>
    <dgm:cxn modelId="{E1B899D6-61AC-4D85-934C-7A71A5FF6063}" type="presParOf" srcId="{EBDFB049-1502-494B-87CA-E1ECCC140912}" destId="{756D6F1B-751E-4BDB-A3B1-1D88CC6DC70D}" srcOrd="2" destOrd="0" presId="urn:microsoft.com/office/officeart/2005/8/layout/orgChart1"/>
    <dgm:cxn modelId="{6DEC47C0-32FC-4799-8F54-55430650A2FB}" type="presParOf" srcId="{E8C331EC-86F3-4F84-9F01-6A9C4DAE136D}" destId="{3CF41CE0-5955-4E54-A03F-B05B18CD05F3}" srcOrd="2" destOrd="0" presId="urn:microsoft.com/office/officeart/2005/8/layout/orgChart1"/>
    <dgm:cxn modelId="{23DA6736-057C-4281-95F2-0C30039F32F5}" type="presParOf" srcId="{E32E6890-CB01-47A4-888A-E55B57B89495}" destId="{50B52517-7B23-4646-B564-79EF82126C9C}" srcOrd="2" destOrd="0" presId="urn:microsoft.com/office/officeart/2005/8/layout/orgChart1"/>
    <dgm:cxn modelId="{5047BF0E-2A16-41BC-B6F9-75B172CC3670}" type="presParOf" srcId="{B0E35C9F-9805-41D8-9D4C-1A6AE383378F}" destId="{83649BD9-D09F-4055-9322-CEAE56F746E6}" srcOrd="4" destOrd="0" presId="urn:microsoft.com/office/officeart/2005/8/layout/orgChart1"/>
    <dgm:cxn modelId="{C98D5EE1-2A62-4507-8685-5F6CE10BF14A}" type="presParOf" srcId="{B0E35C9F-9805-41D8-9D4C-1A6AE383378F}" destId="{E0F60EB0-759A-4FAF-8C1D-E2695D0D3F0B}" srcOrd="5" destOrd="0" presId="urn:microsoft.com/office/officeart/2005/8/layout/orgChart1"/>
    <dgm:cxn modelId="{25C7C2DB-C145-40B1-8661-0A1309068354}" type="presParOf" srcId="{E0F60EB0-759A-4FAF-8C1D-E2695D0D3F0B}" destId="{0D136FE8-3E4C-4BA2-A508-A8E29807770F}" srcOrd="0" destOrd="0" presId="urn:microsoft.com/office/officeart/2005/8/layout/orgChart1"/>
    <dgm:cxn modelId="{76846EEF-4D6F-4027-8797-35F8FB433B74}" type="presParOf" srcId="{0D136FE8-3E4C-4BA2-A508-A8E29807770F}" destId="{BE13EF0B-F20D-40F9-873C-511DB47F0141}" srcOrd="0" destOrd="0" presId="urn:microsoft.com/office/officeart/2005/8/layout/orgChart1"/>
    <dgm:cxn modelId="{CBCDD549-7A36-4BBF-88F6-6B916CE71174}" type="presParOf" srcId="{0D136FE8-3E4C-4BA2-A508-A8E29807770F}" destId="{B784A183-0DA7-4BA7-A6DB-1531AC60AD5D}" srcOrd="1" destOrd="0" presId="urn:microsoft.com/office/officeart/2005/8/layout/orgChart1"/>
    <dgm:cxn modelId="{722308C6-1EEC-49F8-A1FD-8706CA789A46}" type="presParOf" srcId="{E0F60EB0-759A-4FAF-8C1D-E2695D0D3F0B}" destId="{D858F410-0C28-4B29-B7D9-3F58A2F2942B}" srcOrd="1" destOrd="0" presId="urn:microsoft.com/office/officeart/2005/8/layout/orgChart1"/>
    <dgm:cxn modelId="{A3F3B853-724E-4495-8D86-F22A51F06679}" type="presParOf" srcId="{D858F410-0C28-4B29-B7D9-3F58A2F2942B}" destId="{6663FBA9-143E-41D0-AFCD-48C02C370F83}" srcOrd="0" destOrd="0" presId="urn:microsoft.com/office/officeart/2005/8/layout/orgChart1"/>
    <dgm:cxn modelId="{0EA7FF5C-E763-4DBA-A807-21367265B689}" type="presParOf" srcId="{D858F410-0C28-4B29-B7D9-3F58A2F2942B}" destId="{63B3A3EF-18AD-4CC9-BA05-3FF7A3EF07A7}" srcOrd="1" destOrd="0" presId="urn:microsoft.com/office/officeart/2005/8/layout/orgChart1"/>
    <dgm:cxn modelId="{07975ACB-A07E-42A5-8EC9-093F0F0B7A91}" type="presParOf" srcId="{63B3A3EF-18AD-4CC9-BA05-3FF7A3EF07A7}" destId="{53AB26D2-57FB-4080-9DD2-38A4C1CDFD31}" srcOrd="0" destOrd="0" presId="urn:microsoft.com/office/officeart/2005/8/layout/orgChart1"/>
    <dgm:cxn modelId="{EFEA53B7-3D27-42D4-8676-075D5F10A83D}" type="presParOf" srcId="{53AB26D2-57FB-4080-9DD2-38A4C1CDFD31}" destId="{2F86748C-987D-4947-B62A-9B0334ABC97A}" srcOrd="0" destOrd="0" presId="urn:microsoft.com/office/officeart/2005/8/layout/orgChart1"/>
    <dgm:cxn modelId="{60287C95-6F11-41C1-B584-A71ECD24CA0F}" type="presParOf" srcId="{53AB26D2-57FB-4080-9DD2-38A4C1CDFD31}" destId="{ECD38B1F-C497-4326-A44B-F7613EC96B3F}" srcOrd="1" destOrd="0" presId="urn:microsoft.com/office/officeart/2005/8/layout/orgChart1"/>
    <dgm:cxn modelId="{7BCDA437-2C57-4A39-831F-2AB913121ABD}" type="presParOf" srcId="{63B3A3EF-18AD-4CC9-BA05-3FF7A3EF07A7}" destId="{482D6BCC-CA5D-484F-A7B3-5287AFE96547}" srcOrd="1" destOrd="0" presId="urn:microsoft.com/office/officeart/2005/8/layout/orgChart1"/>
    <dgm:cxn modelId="{E276E60C-CCC0-454D-9B65-447AFD8AD5F9}" type="presParOf" srcId="{63B3A3EF-18AD-4CC9-BA05-3FF7A3EF07A7}" destId="{E850EA61-8425-44B9-A9A8-1E6DB7E539B9}" srcOrd="2" destOrd="0" presId="urn:microsoft.com/office/officeart/2005/8/layout/orgChart1"/>
    <dgm:cxn modelId="{A61F818F-A69C-4EFE-80CD-2F26F9AC5799}" type="presParOf" srcId="{D858F410-0C28-4B29-B7D9-3F58A2F2942B}" destId="{749C5D26-866F-4534-A431-D08969A27109}" srcOrd="2" destOrd="0" presId="urn:microsoft.com/office/officeart/2005/8/layout/orgChart1"/>
    <dgm:cxn modelId="{756508F9-97B1-4616-8EF4-7C823203B951}" type="presParOf" srcId="{D858F410-0C28-4B29-B7D9-3F58A2F2942B}" destId="{33D146AA-6035-428E-A625-A8288A32407B}" srcOrd="3" destOrd="0" presId="urn:microsoft.com/office/officeart/2005/8/layout/orgChart1"/>
    <dgm:cxn modelId="{77016F34-A450-48D1-8224-86F359991864}" type="presParOf" srcId="{33D146AA-6035-428E-A625-A8288A32407B}" destId="{D7910871-1743-4B47-9277-852C2C57ACD1}" srcOrd="0" destOrd="0" presId="urn:microsoft.com/office/officeart/2005/8/layout/orgChart1"/>
    <dgm:cxn modelId="{5C300E67-7B36-4634-AB5A-61D73AD41FA0}" type="presParOf" srcId="{D7910871-1743-4B47-9277-852C2C57ACD1}" destId="{163ADC9E-9999-4665-8B76-82A3AB5C4D28}" srcOrd="0" destOrd="0" presId="urn:microsoft.com/office/officeart/2005/8/layout/orgChart1"/>
    <dgm:cxn modelId="{AE0DB9E6-2B9F-4547-8FEF-21590071A3C2}" type="presParOf" srcId="{D7910871-1743-4B47-9277-852C2C57ACD1}" destId="{621918D9-6695-43FE-86A1-43913BB352BB}" srcOrd="1" destOrd="0" presId="urn:microsoft.com/office/officeart/2005/8/layout/orgChart1"/>
    <dgm:cxn modelId="{6B16AF33-37DE-4902-993D-B2B3039E869B}" type="presParOf" srcId="{33D146AA-6035-428E-A625-A8288A32407B}" destId="{722DD9A9-7039-4C51-A73A-062BB0BC313D}" srcOrd="1" destOrd="0" presId="urn:microsoft.com/office/officeart/2005/8/layout/orgChart1"/>
    <dgm:cxn modelId="{141A0B10-919A-404A-925F-551E5E7D68CE}" type="presParOf" srcId="{33D146AA-6035-428E-A625-A8288A32407B}" destId="{6998B8E1-3656-4003-9A54-30CACA51BB08}" srcOrd="2" destOrd="0" presId="urn:microsoft.com/office/officeart/2005/8/layout/orgChart1"/>
    <dgm:cxn modelId="{3D9283BA-C68E-47F4-8D2C-0769BE197763}" type="presParOf" srcId="{D858F410-0C28-4B29-B7D9-3F58A2F2942B}" destId="{A88B52C9-9C3C-428F-8207-D9F929B24A47}" srcOrd="4" destOrd="0" presId="urn:microsoft.com/office/officeart/2005/8/layout/orgChart1"/>
    <dgm:cxn modelId="{43D61C01-A5CB-4EF2-9F11-40E62877B6A4}" type="presParOf" srcId="{D858F410-0C28-4B29-B7D9-3F58A2F2942B}" destId="{F9E8B0BC-31DB-45A9-921F-1387CA80E37F}" srcOrd="5" destOrd="0" presId="urn:microsoft.com/office/officeart/2005/8/layout/orgChart1"/>
    <dgm:cxn modelId="{51DB26C6-96D0-475C-8D34-DB60FA5DED3C}" type="presParOf" srcId="{F9E8B0BC-31DB-45A9-921F-1387CA80E37F}" destId="{5E28F7D4-054A-482F-B28A-7260FBBFCCB4}" srcOrd="0" destOrd="0" presId="urn:microsoft.com/office/officeart/2005/8/layout/orgChart1"/>
    <dgm:cxn modelId="{F34099DE-E8C4-4C49-BD54-F9D8317F6C42}" type="presParOf" srcId="{5E28F7D4-054A-482F-B28A-7260FBBFCCB4}" destId="{9EE04A05-2B36-4CF2-8151-AE983FB1486F}" srcOrd="0" destOrd="0" presId="urn:microsoft.com/office/officeart/2005/8/layout/orgChart1"/>
    <dgm:cxn modelId="{554367B1-B4F1-4091-BD02-D99663BF589F}" type="presParOf" srcId="{5E28F7D4-054A-482F-B28A-7260FBBFCCB4}" destId="{5DE0F11C-1B86-4CEC-8CB2-A61774CD7C9B}" srcOrd="1" destOrd="0" presId="urn:microsoft.com/office/officeart/2005/8/layout/orgChart1"/>
    <dgm:cxn modelId="{28B1F25D-05C8-446A-99CB-875EE93A6B54}" type="presParOf" srcId="{F9E8B0BC-31DB-45A9-921F-1387CA80E37F}" destId="{72631C32-3A12-4D41-AF19-2C838C6C1DC7}" srcOrd="1" destOrd="0" presId="urn:microsoft.com/office/officeart/2005/8/layout/orgChart1"/>
    <dgm:cxn modelId="{F11FC751-F06E-44FD-A1C5-5AB49759BBF4}" type="presParOf" srcId="{F9E8B0BC-31DB-45A9-921F-1387CA80E37F}" destId="{DEC0AA6C-C515-455F-99D5-5926E9106119}" srcOrd="2" destOrd="0" presId="urn:microsoft.com/office/officeart/2005/8/layout/orgChart1"/>
    <dgm:cxn modelId="{1C7F6503-ABB8-40A3-B17A-3C97FF2E8E8A}" type="presParOf" srcId="{D858F410-0C28-4B29-B7D9-3F58A2F2942B}" destId="{5CD798FC-D986-4681-B1B6-DD58D3D3FCC3}" srcOrd="6" destOrd="0" presId="urn:microsoft.com/office/officeart/2005/8/layout/orgChart1"/>
    <dgm:cxn modelId="{DBB832E0-9FE9-4EE6-9107-A995D3C2CFB1}" type="presParOf" srcId="{D858F410-0C28-4B29-B7D9-3F58A2F2942B}" destId="{33B1D458-8E00-43F1-93E7-4BC0C5A9E806}" srcOrd="7" destOrd="0" presId="urn:microsoft.com/office/officeart/2005/8/layout/orgChart1"/>
    <dgm:cxn modelId="{6CE11E9E-7F5F-4E2A-AB19-A9E24D986CAB}" type="presParOf" srcId="{33B1D458-8E00-43F1-93E7-4BC0C5A9E806}" destId="{34B73824-4BD7-49E6-AE4F-9ABB4E904E7E}" srcOrd="0" destOrd="0" presId="urn:microsoft.com/office/officeart/2005/8/layout/orgChart1"/>
    <dgm:cxn modelId="{0E464C9B-7923-4E60-9505-55E09965BC8D}" type="presParOf" srcId="{34B73824-4BD7-49E6-AE4F-9ABB4E904E7E}" destId="{87B4DB22-2C02-41F8-A2F4-0C4FDAC8E0AC}" srcOrd="0" destOrd="0" presId="urn:microsoft.com/office/officeart/2005/8/layout/orgChart1"/>
    <dgm:cxn modelId="{75C97600-7A0D-4D1E-AD38-5DB5C081FFC1}" type="presParOf" srcId="{34B73824-4BD7-49E6-AE4F-9ABB4E904E7E}" destId="{13F94EDD-377D-4305-B073-F16621ED69CE}" srcOrd="1" destOrd="0" presId="urn:microsoft.com/office/officeart/2005/8/layout/orgChart1"/>
    <dgm:cxn modelId="{AF0B8EC8-A302-40A9-A94D-96A7058C1122}" type="presParOf" srcId="{33B1D458-8E00-43F1-93E7-4BC0C5A9E806}" destId="{B0CBD3FC-6E4D-41AB-BC2E-807F11F61E23}" srcOrd="1" destOrd="0" presId="urn:microsoft.com/office/officeart/2005/8/layout/orgChart1"/>
    <dgm:cxn modelId="{0023713A-6CBE-4AB7-9272-61066258965D}" type="presParOf" srcId="{33B1D458-8E00-43F1-93E7-4BC0C5A9E806}" destId="{9CF37953-22AA-4D84-937D-0FFB1CC4F1A5}" srcOrd="2" destOrd="0" presId="urn:microsoft.com/office/officeart/2005/8/layout/orgChart1"/>
    <dgm:cxn modelId="{82D3B938-214E-414E-A983-B9571283E07B}" type="presParOf" srcId="{E0F60EB0-759A-4FAF-8C1D-E2695D0D3F0B}" destId="{EB060AC9-4EC0-459F-8456-884011B0F37A}" srcOrd="2" destOrd="0" presId="urn:microsoft.com/office/officeart/2005/8/layout/orgChart1"/>
    <dgm:cxn modelId="{9F5FCF17-3A7E-49A1-89DE-3632F727E7D4}" type="presParOf" srcId="{6C545F26-89C8-4158-8E84-9BAB1930110F}" destId="{E36E81E0-EF81-4B50-99A9-F17A6D2AB5D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9B273-5E36-41B6-88E1-A960052E0935}"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185D2339-6401-4EBC-8948-CFC7285A9034}">
      <dgm:prSet phldrT="[Text]" custT="1"/>
      <dgm:spPr/>
      <dgm:t>
        <a:bodyPr/>
        <a:lstStyle/>
        <a:p>
          <a:r>
            <a:rPr lang="en-US" sz="1600" dirty="0" err="1">
              <a:latin typeface="Arial" pitchFamily="34" charset="0"/>
              <a:cs typeface="Arial" pitchFamily="34" charset="0"/>
            </a:rPr>
            <a:t>occurrent</a:t>
          </a:r>
          <a:endParaRPr lang="en-US" sz="1600" dirty="0">
            <a:latin typeface="Arial" pitchFamily="34" charset="0"/>
            <a:cs typeface="Arial" pitchFamily="34" charset="0"/>
          </a:endParaRPr>
        </a:p>
      </dgm:t>
    </dgm:pt>
    <dgm:pt modelId="{9006EA1C-ECAF-44AE-9C19-2908A7044C30}" type="parTrans" cxnId="{045CB485-1F4B-4C55-8522-916B68233553}">
      <dgm:prSet/>
      <dgm:spPr/>
      <dgm:t>
        <a:bodyPr/>
        <a:lstStyle/>
        <a:p>
          <a:endParaRPr lang="en-US"/>
        </a:p>
      </dgm:t>
    </dgm:pt>
    <dgm:pt modelId="{4B48D8CB-FC30-4EE4-A7D3-770D65399956}" type="sibTrans" cxnId="{045CB485-1F4B-4C55-8522-916B68233553}">
      <dgm:prSet/>
      <dgm:spPr/>
      <dgm:t>
        <a:bodyPr/>
        <a:lstStyle/>
        <a:p>
          <a:endParaRPr lang="en-US"/>
        </a:p>
      </dgm:t>
    </dgm:pt>
    <dgm:pt modelId="{6C9DABB0-D38B-4F57-AA34-F852503E5436}">
      <dgm:prSet phldrT="[Text]" custT="1"/>
      <dgm:spPr>
        <a:solidFill>
          <a:srgbClr val="92D050"/>
        </a:solidFill>
      </dgm:spPr>
      <dgm:t>
        <a:bodyPr/>
        <a:lstStyle/>
        <a:p>
          <a:r>
            <a:rPr lang="en-US" sz="1600" dirty="0" err="1">
              <a:latin typeface="Arial" pitchFamily="34" charset="0"/>
              <a:cs typeface="Arial" pitchFamily="34" charset="0"/>
            </a:rPr>
            <a:t>processual</a:t>
          </a:r>
          <a:r>
            <a:rPr lang="en-US" sz="1600" dirty="0">
              <a:latin typeface="Arial" pitchFamily="34" charset="0"/>
              <a:cs typeface="Arial" pitchFamily="34" charset="0"/>
            </a:rPr>
            <a:t> entity</a:t>
          </a:r>
        </a:p>
      </dgm:t>
    </dgm:pt>
    <dgm:pt modelId="{0FB5DB58-E8C1-4481-A7D8-6BE009790F4B}" type="parTrans" cxnId="{76C45E04-2552-41D2-A942-6CABDB6A682E}">
      <dgm:prSet/>
      <dgm:spPr/>
      <dgm:t>
        <a:bodyPr/>
        <a:lstStyle/>
        <a:p>
          <a:endParaRPr lang="en-US"/>
        </a:p>
      </dgm:t>
    </dgm:pt>
    <dgm:pt modelId="{4952202C-EAE1-4626-BD91-1BA858B6FB57}" type="sibTrans" cxnId="{76C45E04-2552-41D2-A942-6CABDB6A682E}">
      <dgm:prSet/>
      <dgm:spPr/>
      <dgm:t>
        <a:bodyPr/>
        <a:lstStyle/>
        <a:p>
          <a:endParaRPr lang="en-US"/>
        </a:p>
      </dgm:t>
    </dgm:pt>
    <dgm:pt modelId="{E6BEF2C8-9750-41BA-9A30-9479A8DB332B}">
      <dgm:prSet phldrT="[Text]" custT="1"/>
      <dgm:spPr>
        <a:solidFill>
          <a:srgbClr val="92D050"/>
        </a:solidFill>
      </dgm:spPr>
      <dgm:t>
        <a:bodyPr/>
        <a:lstStyle/>
        <a:p>
          <a:r>
            <a:rPr lang="en-US" sz="1600" dirty="0">
              <a:latin typeface="Arial" pitchFamily="34" charset="0"/>
              <a:cs typeface="Arial" pitchFamily="34" charset="0"/>
            </a:rPr>
            <a:t>process</a:t>
          </a:r>
        </a:p>
      </dgm:t>
    </dgm:pt>
    <dgm:pt modelId="{4AD99DAF-E034-4A6A-9174-0B67FBA419BF}" type="parTrans" cxnId="{163F1FB9-F7E4-49A6-8A12-E17AB9C87CCC}">
      <dgm:prSet/>
      <dgm:spPr/>
      <dgm:t>
        <a:bodyPr/>
        <a:lstStyle/>
        <a:p>
          <a:endParaRPr lang="en-US"/>
        </a:p>
      </dgm:t>
    </dgm:pt>
    <dgm:pt modelId="{323EB531-209E-45C9-9597-7457F45F90DB}" type="sibTrans" cxnId="{163F1FB9-F7E4-49A6-8A12-E17AB9C87CCC}">
      <dgm:prSet/>
      <dgm:spPr/>
      <dgm:t>
        <a:bodyPr/>
        <a:lstStyle/>
        <a:p>
          <a:endParaRPr lang="en-US"/>
        </a:p>
      </dgm:t>
    </dgm:pt>
    <dgm:pt modelId="{7F55DD2B-E38A-4107-87C3-28CB2C7698A1}">
      <dgm:prSet phldrT="[Text]" custT="1"/>
      <dgm:spPr/>
      <dgm:t>
        <a:bodyPr/>
        <a:lstStyle/>
        <a:p>
          <a:r>
            <a:rPr lang="en-US" sz="1600" dirty="0">
              <a:latin typeface="Arial" pitchFamily="34" charset="0"/>
              <a:cs typeface="Arial" pitchFamily="34" charset="0"/>
            </a:rPr>
            <a:t>spatiotemporal region</a:t>
          </a:r>
        </a:p>
      </dgm:t>
    </dgm:pt>
    <dgm:pt modelId="{7DE8A337-F269-46E1-BC4E-EFAD2E7CDD1D}" type="parTrans" cxnId="{82231214-C41C-446D-9D65-56BC53B7C052}">
      <dgm:prSet/>
      <dgm:spPr/>
      <dgm:t>
        <a:bodyPr/>
        <a:lstStyle/>
        <a:p>
          <a:endParaRPr lang="en-US"/>
        </a:p>
      </dgm:t>
    </dgm:pt>
    <dgm:pt modelId="{C8EF88E7-6F77-4E05-AECC-E64912F70223}" type="sibTrans" cxnId="{82231214-C41C-446D-9D65-56BC53B7C052}">
      <dgm:prSet/>
      <dgm:spPr/>
      <dgm:t>
        <a:bodyPr/>
        <a:lstStyle/>
        <a:p>
          <a:endParaRPr lang="en-US"/>
        </a:p>
      </dgm:t>
    </dgm:pt>
    <dgm:pt modelId="{DA5787D5-4B27-4FF0-9BDB-D6880835D684}">
      <dgm:prSet phldrT="[Text]" custT="1"/>
      <dgm:spPr/>
      <dgm:t>
        <a:bodyPr/>
        <a:lstStyle/>
        <a:p>
          <a:r>
            <a:rPr lang="en-US" sz="1600" dirty="0">
              <a:latin typeface="Arial" pitchFamily="34" charset="0"/>
              <a:cs typeface="Arial" pitchFamily="34" charset="0"/>
            </a:rPr>
            <a:t>temporal   region</a:t>
          </a:r>
        </a:p>
      </dgm:t>
    </dgm:pt>
    <dgm:pt modelId="{B5D32FC4-4BF2-4552-864E-CF89737CB5F2}" type="parTrans" cxnId="{1B1A4396-95D4-48D2-8168-BA615736D8D9}">
      <dgm:prSet/>
      <dgm:spPr/>
      <dgm:t>
        <a:bodyPr/>
        <a:lstStyle/>
        <a:p>
          <a:endParaRPr lang="en-US"/>
        </a:p>
      </dgm:t>
    </dgm:pt>
    <dgm:pt modelId="{5E893F5A-54D2-40B9-906B-4FC6BFFA61FD}" type="sibTrans" cxnId="{1B1A4396-95D4-48D2-8168-BA615736D8D9}">
      <dgm:prSet/>
      <dgm:spPr/>
      <dgm:t>
        <a:bodyPr/>
        <a:lstStyle/>
        <a:p>
          <a:endParaRPr lang="en-US"/>
        </a:p>
      </dgm:t>
    </dgm:pt>
    <dgm:pt modelId="{9930F082-EA52-471A-9AB6-F0BF08F94AF5}">
      <dgm:prSet phldrT="[Text]" custT="1"/>
      <dgm:spPr>
        <a:solidFill>
          <a:srgbClr val="92D050"/>
        </a:solidFill>
      </dgm:spPr>
      <dgm:t>
        <a:bodyPr/>
        <a:lstStyle/>
        <a:p>
          <a:r>
            <a:rPr lang="en-US" sz="1600" dirty="0">
              <a:latin typeface="Arial" pitchFamily="34" charset="0"/>
              <a:cs typeface="Arial" pitchFamily="34" charset="0"/>
            </a:rPr>
            <a:t>process aggregate</a:t>
          </a:r>
        </a:p>
      </dgm:t>
    </dgm:pt>
    <dgm:pt modelId="{2550BFC4-63DD-448E-A38B-FE2DCA4C15E6}" type="parTrans" cxnId="{B22D8F67-F75D-432E-BEBC-E63DDCADB975}">
      <dgm:prSet/>
      <dgm:spPr/>
      <dgm:t>
        <a:bodyPr/>
        <a:lstStyle/>
        <a:p>
          <a:endParaRPr lang="en-US"/>
        </a:p>
      </dgm:t>
    </dgm:pt>
    <dgm:pt modelId="{BE3E122B-0481-41C5-BF31-214AF4BB7291}" type="sibTrans" cxnId="{B22D8F67-F75D-432E-BEBC-E63DDCADB975}">
      <dgm:prSet/>
      <dgm:spPr/>
      <dgm:t>
        <a:bodyPr/>
        <a:lstStyle/>
        <a:p>
          <a:endParaRPr lang="en-US"/>
        </a:p>
      </dgm:t>
    </dgm:pt>
    <dgm:pt modelId="{EEDE5F7E-500A-4349-B773-C2A7ED3FC417}">
      <dgm:prSet phldrT="[Text]" custT="1"/>
      <dgm:spPr>
        <a:solidFill>
          <a:srgbClr val="92D050"/>
        </a:solidFill>
      </dgm:spPr>
      <dgm:t>
        <a:bodyPr/>
        <a:lstStyle/>
        <a:p>
          <a:r>
            <a:rPr lang="en-US" sz="1600" dirty="0" smtClean="0">
              <a:latin typeface="Arial" pitchFamily="34" charset="0"/>
              <a:cs typeface="Arial" pitchFamily="34" charset="0"/>
            </a:rPr>
            <a:t>process boundary</a:t>
          </a:r>
          <a:endParaRPr lang="en-US" sz="1600" dirty="0">
            <a:latin typeface="Arial" pitchFamily="34" charset="0"/>
            <a:cs typeface="Arial" pitchFamily="34" charset="0"/>
          </a:endParaRPr>
        </a:p>
      </dgm:t>
    </dgm:pt>
    <dgm:pt modelId="{BBA43C72-EB53-47A0-95AA-06D9CCD8F2CB}" type="parTrans" cxnId="{729DEC1A-9947-496B-AD0A-9055EBB9EABC}">
      <dgm:prSet/>
      <dgm:spPr/>
      <dgm:t>
        <a:bodyPr/>
        <a:lstStyle/>
        <a:p>
          <a:endParaRPr lang="en-US"/>
        </a:p>
      </dgm:t>
    </dgm:pt>
    <dgm:pt modelId="{C10B841C-4D56-42D3-9E21-BF5DA20358CC}" type="sibTrans" cxnId="{729DEC1A-9947-496B-AD0A-9055EBB9EABC}">
      <dgm:prSet/>
      <dgm:spPr/>
      <dgm:t>
        <a:bodyPr/>
        <a:lstStyle/>
        <a:p>
          <a:endParaRPr lang="en-US"/>
        </a:p>
      </dgm:t>
    </dgm:pt>
    <dgm:pt modelId="{790585A2-9888-4413-9DE3-12C257D6648B}">
      <dgm:prSet phldrT="[Text]" custT="1"/>
      <dgm:spPr>
        <a:solidFill>
          <a:srgbClr val="92D050"/>
        </a:solidFill>
      </dgm:spPr>
      <dgm:t>
        <a:bodyPr/>
        <a:lstStyle/>
        <a:p>
          <a:r>
            <a:rPr lang="en-US" sz="1600" dirty="0" err="1">
              <a:latin typeface="Arial" pitchFamily="34" charset="0"/>
              <a:cs typeface="Arial" pitchFamily="34" charset="0"/>
            </a:rPr>
            <a:t>processual</a:t>
          </a:r>
          <a:r>
            <a:rPr lang="en-US" sz="1600" dirty="0">
              <a:latin typeface="Arial" pitchFamily="34" charset="0"/>
              <a:cs typeface="Arial" pitchFamily="34" charset="0"/>
            </a:rPr>
            <a:t> context</a:t>
          </a:r>
        </a:p>
      </dgm:t>
    </dgm:pt>
    <dgm:pt modelId="{C142FAF9-DFDE-4039-81DB-F2B2384A7004}" type="parTrans" cxnId="{C7220860-38E0-4B77-A08B-C468B104E25F}">
      <dgm:prSet/>
      <dgm:spPr/>
      <dgm:t>
        <a:bodyPr/>
        <a:lstStyle/>
        <a:p>
          <a:endParaRPr lang="en-US"/>
        </a:p>
      </dgm:t>
    </dgm:pt>
    <dgm:pt modelId="{39FD9C9A-E3A1-4A46-9CDE-C0DCADC10508}" type="sibTrans" cxnId="{C7220860-38E0-4B77-A08B-C468B104E25F}">
      <dgm:prSet/>
      <dgm:spPr/>
      <dgm:t>
        <a:bodyPr/>
        <a:lstStyle/>
        <a:p>
          <a:endParaRPr lang="en-US"/>
        </a:p>
      </dgm:t>
    </dgm:pt>
    <dgm:pt modelId="{E9E84728-CCFA-4498-B79A-7BA089D73BD2}">
      <dgm:prSet phldrT="[Text]" custT="1"/>
      <dgm:spPr/>
      <dgm:t>
        <a:bodyPr/>
        <a:lstStyle/>
        <a:p>
          <a:r>
            <a:rPr lang="en-US" sz="1500" dirty="0">
              <a:latin typeface="Arial" pitchFamily="34" charset="0"/>
              <a:cs typeface="Arial" pitchFamily="34" charset="0"/>
            </a:rPr>
            <a:t>connected spatiotemporal region</a:t>
          </a:r>
        </a:p>
      </dgm:t>
    </dgm:pt>
    <dgm:pt modelId="{96292A66-1C09-4736-911E-9685EF69E00E}" type="parTrans" cxnId="{87E3032B-9CD1-4FF0-90BE-463F6EB0EB84}">
      <dgm:prSet/>
      <dgm:spPr/>
      <dgm:t>
        <a:bodyPr/>
        <a:lstStyle/>
        <a:p>
          <a:endParaRPr lang="en-US"/>
        </a:p>
      </dgm:t>
    </dgm:pt>
    <dgm:pt modelId="{05D28A51-EB4C-4972-8B96-0761BEF26C01}" type="sibTrans" cxnId="{87E3032B-9CD1-4FF0-90BE-463F6EB0EB84}">
      <dgm:prSet/>
      <dgm:spPr/>
      <dgm:t>
        <a:bodyPr/>
        <a:lstStyle/>
        <a:p>
          <a:endParaRPr lang="en-US"/>
        </a:p>
      </dgm:t>
    </dgm:pt>
    <dgm:pt modelId="{D507E129-185A-4C11-9DBE-E917981AE798}">
      <dgm:prSet phldrT="[Text]" custT="1"/>
      <dgm:spPr/>
      <dgm:t>
        <a:bodyPr/>
        <a:lstStyle/>
        <a:p>
          <a:r>
            <a:rPr lang="en-US" sz="1500" dirty="0">
              <a:latin typeface="Arial" pitchFamily="34" charset="0"/>
              <a:cs typeface="Arial" pitchFamily="34" charset="0"/>
            </a:rPr>
            <a:t>scattered spatiotemporal region</a:t>
          </a:r>
        </a:p>
      </dgm:t>
    </dgm:pt>
    <dgm:pt modelId="{4AFEB73D-C136-498D-B17F-51E0A560AD16}" type="parTrans" cxnId="{D777CF37-D6AB-42C8-981B-C0432BA07E06}">
      <dgm:prSet/>
      <dgm:spPr/>
      <dgm:t>
        <a:bodyPr/>
        <a:lstStyle/>
        <a:p>
          <a:endParaRPr lang="en-US"/>
        </a:p>
      </dgm:t>
    </dgm:pt>
    <dgm:pt modelId="{A2183520-7074-468A-AC63-4500F897E35C}" type="sibTrans" cxnId="{D777CF37-D6AB-42C8-981B-C0432BA07E06}">
      <dgm:prSet/>
      <dgm:spPr/>
      <dgm:t>
        <a:bodyPr/>
        <a:lstStyle/>
        <a:p>
          <a:endParaRPr lang="en-US"/>
        </a:p>
      </dgm:t>
    </dgm:pt>
    <dgm:pt modelId="{0AC6BD26-AFE1-4F54-BC0C-07D1F65F8C05}">
      <dgm:prSet phldrT="[Text]" custT="1"/>
      <dgm:spPr/>
      <dgm:t>
        <a:bodyPr/>
        <a:lstStyle/>
        <a:p>
          <a:r>
            <a:rPr lang="en-US" sz="1600" dirty="0">
              <a:latin typeface="Arial" pitchFamily="34" charset="0"/>
              <a:cs typeface="Arial" pitchFamily="34" charset="0"/>
            </a:rPr>
            <a:t>spatiotemporal instant</a:t>
          </a:r>
        </a:p>
      </dgm:t>
    </dgm:pt>
    <dgm:pt modelId="{8DB72859-094C-4442-B5AD-962F6D0D9D29}" type="parTrans" cxnId="{DE92C2D0-E6B5-4203-9140-BF8F0AD9D58A}">
      <dgm:prSet/>
      <dgm:spPr/>
      <dgm:t>
        <a:bodyPr/>
        <a:lstStyle/>
        <a:p>
          <a:endParaRPr lang="en-US"/>
        </a:p>
      </dgm:t>
    </dgm:pt>
    <dgm:pt modelId="{C732053B-DBAB-40F7-95B3-13ED605A722F}" type="sibTrans" cxnId="{DE92C2D0-E6B5-4203-9140-BF8F0AD9D58A}">
      <dgm:prSet/>
      <dgm:spPr/>
      <dgm:t>
        <a:bodyPr/>
        <a:lstStyle/>
        <a:p>
          <a:endParaRPr lang="en-US"/>
        </a:p>
      </dgm:t>
    </dgm:pt>
    <dgm:pt modelId="{851DA61C-1CFB-40B6-9213-D84D3426B8FB}">
      <dgm:prSet phldrT="[Text]" custT="1"/>
      <dgm:spPr/>
      <dgm:t>
        <a:bodyPr/>
        <a:lstStyle/>
        <a:p>
          <a:r>
            <a:rPr lang="en-US" sz="1600" dirty="0">
              <a:latin typeface="Arial" pitchFamily="34" charset="0"/>
              <a:cs typeface="Arial" pitchFamily="34" charset="0"/>
            </a:rPr>
            <a:t>spatiotemporal interval</a:t>
          </a:r>
        </a:p>
      </dgm:t>
    </dgm:pt>
    <dgm:pt modelId="{DA717B4A-9866-48F3-AE9C-06E927F53DEF}" type="parTrans" cxnId="{0477E24D-9C87-4B76-86EB-B91DD77199E8}">
      <dgm:prSet/>
      <dgm:spPr/>
      <dgm:t>
        <a:bodyPr/>
        <a:lstStyle/>
        <a:p>
          <a:endParaRPr lang="en-US"/>
        </a:p>
      </dgm:t>
    </dgm:pt>
    <dgm:pt modelId="{5E22BD67-EFA1-4F43-AE99-C3E73C0F8439}" type="sibTrans" cxnId="{0477E24D-9C87-4B76-86EB-B91DD77199E8}">
      <dgm:prSet/>
      <dgm:spPr/>
      <dgm:t>
        <a:bodyPr/>
        <a:lstStyle/>
        <a:p>
          <a:endParaRPr lang="en-US"/>
        </a:p>
      </dgm:t>
    </dgm:pt>
    <dgm:pt modelId="{A2906CA6-D148-4CE0-A83C-321D43578353}">
      <dgm:prSet phldrT="[Text]" custT="1"/>
      <dgm:spPr/>
      <dgm:t>
        <a:bodyPr/>
        <a:lstStyle/>
        <a:p>
          <a:r>
            <a:rPr lang="en-US" sz="1600" dirty="0" smtClean="0">
              <a:latin typeface="Arial" pitchFamily="34" charset="0"/>
              <a:cs typeface="Arial" pitchFamily="34" charset="0"/>
            </a:rPr>
            <a:t>temporal interval</a:t>
          </a:r>
          <a:endParaRPr lang="en-US" sz="1600" dirty="0">
            <a:latin typeface="Arial" pitchFamily="34" charset="0"/>
            <a:cs typeface="Arial" pitchFamily="34" charset="0"/>
          </a:endParaRPr>
        </a:p>
      </dgm:t>
    </dgm:pt>
    <dgm:pt modelId="{47CDF0C1-27C5-4B6F-8C8F-F8FBECB86144}" type="parTrans" cxnId="{4DB5ED8F-E857-4A2F-A295-8C7934A728C5}">
      <dgm:prSet/>
      <dgm:spPr/>
      <dgm:t>
        <a:bodyPr/>
        <a:lstStyle/>
        <a:p>
          <a:endParaRPr lang="en-US"/>
        </a:p>
      </dgm:t>
    </dgm:pt>
    <dgm:pt modelId="{74CC890C-5A5A-445B-9FF2-DCE67969AEE0}" type="sibTrans" cxnId="{4DB5ED8F-E857-4A2F-A295-8C7934A728C5}">
      <dgm:prSet/>
      <dgm:spPr/>
      <dgm:t>
        <a:bodyPr/>
        <a:lstStyle/>
        <a:p>
          <a:endParaRPr lang="en-US"/>
        </a:p>
      </dgm:t>
    </dgm:pt>
    <dgm:pt modelId="{ACC092C8-2667-4109-96C5-BDF0937C0632}">
      <dgm:prSet phldrT="[Text]" custT="1"/>
      <dgm:spPr/>
      <dgm:t>
        <a:bodyPr/>
        <a:lstStyle/>
        <a:p>
          <a:r>
            <a:rPr lang="en-US" sz="1500" dirty="0">
              <a:latin typeface="Arial" pitchFamily="34" charset="0"/>
              <a:cs typeface="Arial" pitchFamily="34" charset="0"/>
            </a:rPr>
            <a:t>connected temporal region</a:t>
          </a:r>
        </a:p>
      </dgm:t>
    </dgm:pt>
    <dgm:pt modelId="{0DE599E0-20C1-401A-BB38-5360525E2889}" type="parTrans" cxnId="{62A0A0F9-1E42-45BC-B3A6-29789ACD0648}">
      <dgm:prSet/>
      <dgm:spPr/>
      <dgm:t>
        <a:bodyPr/>
        <a:lstStyle/>
        <a:p>
          <a:endParaRPr lang="en-US"/>
        </a:p>
      </dgm:t>
    </dgm:pt>
    <dgm:pt modelId="{923CE09E-7DC6-426A-BBAC-75E5A63E08F3}" type="sibTrans" cxnId="{62A0A0F9-1E42-45BC-B3A6-29789ACD0648}">
      <dgm:prSet/>
      <dgm:spPr/>
      <dgm:t>
        <a:bodyPr/>
        <a:lstStyle/>
        <a:p>
          <a:endParaRPr lang="en-US"/>
        </a:p>
      </dgm:t>
    </dgm:pt>
    <dgm:pt modelId="{64CCD845-A3DD-44F8-8A98-7EEC646F0FEA}">
      <dgm:prSet phldrT="[Text]" custT="1"/>
      <dgm:spPr/>
      <dgm:t>
        <a:bodyPr/>
        <a:lstStyle/>
        <a:p>
          <a:r>
            <a:rPr lang="en-US" sz="1500" dirty="0">
              <a:latin typeface="Arial" pitchFamily="34" charset="0"/>
              <a:cs typeface="Arial" pitchFamily="34" charset="0"/>
            </a:rPr>
            <a:t>scattered temporal region</a:t>
          </a:r>
        </a:p>
      </dgm:t>
    </dgm:pt>
    <dgm:pt modelId="{A3B32F2E-EA29-4042-BF44-4F700D57CD3B}" type="parTrans" cxnId="{319BAB37-E714-45F0-9773-C773169BA37C}">
      <dgm:prSet/>
      <dgm:spPr/>
      <dgm:t>
        <a:bodyPr/>
        <a:lstStyle/>
        <a:p>
          <a:endParaRPr lang="en-US"/>
        </a:p>
      </dgm:t>
    </dgm:pt>
    <dgm:pt modelId="{76218641-4FCD-49C2-8DE2-B076EF61756B}" type="sibTrans" cxnId="{319BAB37-E714-45F0-9773-C773169BA37C}">
      <dgm:prSet/>
      <dgm:spPr/>
      <dgm:t>
        <a:bodyPr/>
        <a:lstStyle/>
        <a:p>
          <a:endParaRPr lang="en-US"/>
        </a:p>
      </dgm:t>
    </dgm:pt>
    <dgm:pt modelId="{B03BD240-4769-4C72-A089-A20E3940FBC3}">
      <dgm:prSet phldrT="[Text]" custT="1"/>
      <dgm:spPr/>
      <dgm:t>
        <a:bodyPr/>
        <a:lstStyle/>
        <a:p>
          <a:r>
            <a:rPr lang="en-US" sz="1600" dirty="0">
              <a:latin typeface="Arial" pitchFamily="34" charset="0"/>
              <a:cs typeface="Arial" pitchFamily="34" charset="0"/>
            </a:rPr>
            <a:t>temporal   instant</a:t>
          </a:r>
        </a:p>
      </dgm:t>
    </dgm:pt>
    <dgm:pt modelId="{4A3B18C6-5BC1-4AB2-AEF6-F7A036D9587E}" type="sibTrans" cxnId="{2432581F-C636-4F99-B24F-7A9526E166D0}">
      <dgm:prSet/>
      <dgm:spPr/>
      <dgm:t>
        <a:bodyPr/>
        <a:lstStyle/>
        <a:p>
          <a:endParaRPr lang="en-US"/>
        </a:p>
      </dgm:t>
    </dgm:pt>
    <dgm:pt modelId="{C2368538-1223-4B2B-AE1B-DB56D6AFAD1D}" type="parTrans" cxnId="{2432581F-C636-4F99-B24F-7A9526E166D0}">
      <dgm:prSet/>
      <dgm:spPr/>
      <dgm:t>
        <a:bodyPr/>
        <a:lstStyle/>
        <a:p>
          <a:endParaRPr lang="en-US"/>
        </a:p>
      </dgm:t>
    </dgm:pt>
    <dgm:pt modelId="{0E13814D-0668-4C31-B95D-AF1E9CC13902}">
      <dgm:prSet custT="1"/>
      <dgm:spPr>
        <a:solidFill>
          <a:srgbClr val="92D050"/>
        </a:solidFill>
      </dgm:spPr>
      <dgm:t>
        <a:bodyPr/>
        <a:lstStyle/>
        <a:p>
          <a:r>
            <a:rPr lang="en-US" sz="1600" dirty="0" smtClean="0">
              <a:latin typeface="Arial" pitchFamily="34" charset="0"/>
              <a:cs typeface="Arial" pitchFamily="34" charset="0"/>
            </a:rPr>
            <a:t>fiat process   part </a:t>
          </a:r>
          <a:endParaRPr lang="en-US" sz="1600" dirty="0"/>
        </a:p>
      </dgm:t>
    </dgm:pt>
    <dgm:pt modelId="{FD0CC0E8-A485-409A-99A5-6BF98EB4D164}" type="parTrans" cxnId="{EFC650CC-D7BD-4F32-9E84-E7B1459BD372}">
      <dgm:prSet/>
      <dgm:spPr/>
      <dgm:t>
        <a:bodyPr/>
        <a:lstStyle/>
        <a:p>
          <a:endParaRPr lang="en-US"/>
        </a:p>
      </dgm:t>
    </dgm:pt>
    <dgm:pt modelId="{69D9A43D-CC6B-4F73-A30D-3923CACB512C}" type="sibTrans" cxnId="{EFC650CC-D7BD-4F32-9E84-E7B1459BD372}">
      <dgm:prSet/>
      <dgm:spPr/>
      <dgm:t>
        <a:bodyPr/>
        <a:lstStyle/>
        <a:p>
          <a:endParaRPr lang="en-US"/>
        </a:p>
      </dgm:t>
    </dgm:pt>
    <dgm:pt modelId="{0BB973C4-D8F9-4F00-8CA2-1F460B0501A4}" type="pres">
      <dgm:prSet presAssocID="{CAE9B273-5E36-41B6-88E1-A960052E0935}" presName="hierChild1" presStyleCnt="0">
        <dgm:presLayoutVars>
          <dgm:orgChart val="1"/>
          <dgm:chPref val="1"/>
          <dgm:dir/>
          <dgm:animOne val="branch"/>
          <dgm:animLvl val="lvl"/>
          <dgm:resizeHandles/>
        </dgm:presLayoutVars>
      </dgm:prSet>
      <dgm:spPr/>
      <dgm:t>
        <a:bodyPr/>
        <a:lstStyle/>
        <a:p>
          <a:endParaRPr lang="en-US"/>
        </a:p>
      </dgm:t>
    </dgm:pt>
    <dgm:pt modelId="{F09B6258-7D82-468E-87F8-C782340FE436}" type="pres">
      <dgm:prSet presAssocID="{185D2339-6401-4EBC-8948-CFC7285A9034}" presName="hierRoot1" presStyleCnt="0">
        <dgm:presLayoutVars>
          <dgm:hierBranch val="init"/>
        </dgm:presLayoutVars>
      </dgm:prSet>
      <dgm:spPr/>
      <dgm:t>
        <a:bodyPr/>
        <a:lstStyle/>
        <a:p>
          <a:endParaRPr lang="en-US"/>
        </a:p>
      </dgm:t>
    </dgm:pt>
    <dgm:pt modelId="{9B077D21-BEFB-42BA-B0A7-5E4E96F1D5F8}" type="pres">
      <dgm:prSet presAssocID="{185D2339-6401-4EBC-8948-CFC7285A9034}" presName="rootComposite1" presStyleCnt="0"/>
      <dgm:spPr/>
      <dgm:t>
        <a:bodyPr/>
        <a:lstStyle/>
        <a:p>
          <a:endParaRPr lang="en-US"/>
        </a:p>
      </dgm:t>
    </dgm:pt>
    <dgm:pt modelId="{1C6E7014-7288-4661-858D-C4D4BC575089}" type="pres">
      <dgm:prSet presAssocID="{185D2339-6401-4EBC-8948-CFC7285A9034}" presName="rootText1" presStyleLbl="node0" presStyleIdx="0" presStyleCnt="1">
        <dgm:presLayoutVars>
          <dgm:chPref val="3"/>
        </dgm:presLayoutVars>
      </dgm:prSet>
      <dgm:spPr/>
      <dgm:t>
        <a:bodyPr/>
        <a:lstStyle/>
        <a:p>
          <a:endParaRPr lang="en-US"/>
        </a:p>
      </dgm:t>
    </dgm:pt>
    <dgm:pt modelId="{4DEA1BB2-E8B9-4D0F-B7F5-ECEC3250C0FA}" type="pres">
      <dgm:prSet presAssocID="{185D2339-6401-4EBC-8948-CFC7285A9034}" presName="rootConnector1" presStyleLbl="node1" presStyleIdx="0" presStyleCnt="0"/>
      <dgm:spPr/>
      <dgm:t>
        <a:bodyPr/>
        <a:lstStyle/>
        <a:p>
          <a:endParaRPr lang="en-US"/>
        </a:p>
      </dgm:t>
    </dgm:pt>
    <dgm:pt modelId="{CCF6000C-D69C-49E5-A114-58E96C5827BA}" type="pres">
      <dgm:prSet presAssocID="{185D2339-6401-4EBC-8948-CFC7285A9034}" presName="hierChild2" presStyleCnt="0"/>
      <dgm:spPr/>
      <dgm:t>
        <a:bodyPr/>
        <a:lstStyle/>
        <a:p>
          <a:endParaRPr lang="en-US"/>
        </a:p>
      </dgm:t>
    </dgm:pt>
    <dgm:pt modelId="{8EFD34CF-A8C5-446F-A7CC-222403DADB3D}" type="pres">
      <dgm:prSet presAssocID="{0FB5DB58-E8C1-4481-A7D8-6BE009790F4B}" presName="Name37" presStyleLbl="parChTrans1D2" presStyleIdx="0" presStyleCnt="3"/>
      <dgm:spPr/>
      <dgm:t>
        <a:bodyPr/>
        <a:lstStyle/>
        <a:p>
          <a:endParaRPr lang="en-US"/>
        </a:p>
      </dgm:t>
    </dgm:pt>
    <dgm:pt modelId="{218311C8-7AD1-4767-B297-A25ACF4C5ED6}" type="pres">
      <dgm:prSet presAssocID="{6C9DABB0-D38B-4F57-AA34-F852503E5436}" presName="hierRoot2" presStyleCnt="0">
        <dgm:presLayoutVars>
          <dgm:hierBranch val="init"/>
        </dgm:presLayoutVars>
      </dgm:prSet>
      <dgm:spPr/>
      <dgm:t>
        <a:bodyPr/>
        <a:lstStyle/>
        <a:p>
          <a:endParaRPr lang="en-US"/>
        </a:p>
      </dgm:t>
    </dgm:pt>
    <dgm:pt modelId="{3990A3B0-3A97-4882-8573-CF33C14BCA5E}" type="pres">
      <dgm:prSet presAssocID="{6C9DABB0-D38B-4F57-AA34-F852503E5436}" presName="rootComposite" presStyleCnt="0"/>
      <dgm:spPr/>
      <dgm:t>
        <a:bodyPr/>
        <a:lstStyle/>
        <a:p>
          <a:endParaRPr lang="en-US"/>
        </a:p>
      </dgm:t>
    </dgm:pt>
    <dgm:pt modelId="{5187702C-CCC5-4B9F-8108-D63E02525A85}" type="pres">
      <dgm:prSet presAssocID="{6C9DABB0-D38B-4F57-AA34-F852503E5436}" presName="rootText" presStyleLbl="node2" presStyleIdx="0" presStyleCnt="3">
        <dgm:presLayoutVars>
          <dgm:chPref val="3"/>
        </dgm:presLayoutVars>
      </dgm:prSet>
      <dgm:spPr/>
      <dgm:t>
        <a:bodyPr/>
        <a:lstStyle/>
        <a:p>
          <a:endParaRPr lang="en-US"/>
        </a:p>
      </dgm:t>
    </dgm:pt>
    <dgm:pt modelId="{17706386-581C-4B63-96EE-64EF1C1AA2F0}" type="pres">
      <dgm:prSet presAssocID="{6C9DABB0-D38B-4F57-AA34-F852503E5436}" presName="rootConnector" presStyleLbl="node2" presStyleIdx="0" presStyleCnt="3"/>
      <dgm:spPr/>
      <dgm:t>
        <a:bodyPr/>
        <a:lstStyle/>
        <a:p>
          <a:endParaRPr lang="en-US"/>
        </a:p>
      </dgm:t>
    </dgm:pt>
    <dgm:pt modelId="{36B80E64-4A67-440E-B7D0-F785C278CD91}" type="pres">
      <dgm:prSet presAssocID="{6C9DABB0-D38B-4F57-AA34-F852503E5436}" presName="hierChild4" presStyleCnt="0"/>
      <dgm:spPr/>
      <dgm:t>
        <a:bodyPr/>
        <a:lstStyle/>
        <a:p>
          <a:endParaRPr lang="en-US"/>
        </a:p>
      </dgm:t>
    </dgm:pt>
    <dgm:pt modelId="{D055F636-A093-41DB-BE62-14324A2B5D35}" type="pres">
      <dgm:prSet presAssocID="{4AD99DAF-E034-4A6A-9174-0B67FBA419BF}" presName="Name37" presStyleLbl="parChTrans1D3" presStyleIdx="0" presStyleCnt="9"/>
      <dgm:spPr/>
      <dgm:t>
        <a:bodyPr/>
        <a:lstStyle/>
        <a:p>
          <a:endParaRPr lang="en-US"/>
        </a:p>
      </dgm:t>
    </dgm:pt>
    <dgm:pt modelId="{637FAA46-B167-46AB-AA15-7C37FAE4B660}" type="pres">
      <dgm:prSet presAssocID="{E6BEF2C8-9750-41BA-9A30-9479A8DB332B}" presName="hierRoot2" presStyleCnt="0">
        <dgm:presLayoutVars>
          <dgm:hierBranch val="init"/>
        </dgm:presLayoutVars>
      </dgm:prSet>
      <dgm:spPr/>
      <dgm:t>
        <a:bodyPr/>
        <a:lstStyle/>
        <a:p>
          <a:endParaRPr lang="en-US"/>
        </a:p>
      </dgm:t>
    </dgm:pt>
    <dgm:pt modelId="{953B5EE0-EBC6-40D1-A201-00BD2F46FA9C}" type="pres">
      <dgm:prSet presAssocID="{E6BEF2C8-9750-41BA-9A30-9479A8DB332B}" presName="rootComposite" presStyleCnt="0"/>
      <dgm:spPr/>
      <dgm:t>
        <a:bodyPr/>
        <a:lstStyle/>
        <a:p>
          <a:endParaRPr lang="en-US"/>
        </a:p>
      </dgm:t>
    </dgm:pt>
    <dgm:pt modelId="{28C9319A-2258-40BA-A532-60F048123EB4}" type="pres">
      <dgm:prSet presAssocID="{E6BEF2C8-9750-41BA-9A30-9479A8DB332B}" presName="rootText" presStyleLbl="node3" presStyleIdx="0" presStyleCnt="9">
        <dgm:presLayoutVars>
          <dgm:chPref val="3"/>
        </dgm:presLayoutVars>
      </dgm:prSet>
      <dgm:spPr/>
      <dgm:t>
        <a:bodyPr/>
        <a:lstStyle/>
        <a:p>
          <a:endParaRPr lang="en-US"/>
        </a:p>
      </dgm:t>
    </dgm:pt>
    <dgm:pt modelId="{E5191EB9-BCFF-4990-9349-C9101C34465C}" type="pres">
      <dgm:prSet presAssocID="{E6BEF2C8-9750-41BA-9A30-9479A8DB332B}" presName="rootConnector" presStyleLbl="node3" presStyleIdx="0" presStyleCnt="9"/>
      <dgm:spPr/>
      <dgm:t>
        <a:bodyPr/>
        <a:lstStyle/>
        <a:p>
          <a:endParaRPr lang="en-US"/>
        </a:p>
      </dgm:t>
    </dgm:pt>
    <dgm:pt modelId="{1D607488-354C-409E-B566-870C74E92621}" type="pres">
      <dgm:prSet presAssocID="{E6BEF2C8-9750-41BA-9A30-9479A8DB332B}" presName="hierChild4" presStyleCnt="0"/>
      <dgm:spPr/>
      <dgm:t>
        <a:bodyPr/>
        <a:lstStyle/>
        <a:p>
          <a:endParaRPr lang="en-US"/>
        </a:p>
      </dgm:t>
    </dgm:pt>
    <dgm:pt modelId="{322EEEF3-A7B8-4C95-AA21-2ECBC8D346FE}" type="pres">
      <dgm:prSet presAssocID="{E6BEF2C8-9750-41BA-9A30-9479A8DB332B}" presName="hierChild5" presStyleCnt="0"/>
      <dgm:spPr/>
      <dgm:t>
        <a:bodyPr/>
        <a:lstStyle/>
        <a:p>
          <a:endParaRPr lang="en-US"/>
        </a:p>
      </dgm:t>
    </dgm:pt>
    <dgm:pt modelId="{2D813A55-4E7D-478E-8670-FD377829A77B}" type="pres">
      <dgm:prSet presAssocID="{FD0CC0E8-A485-409A-99A5-6BF98EB4D164}" presName="Name37" presStyleLbl="parChTrans1D3" presStyleIdx="1" presStyleCnt="9"/>
      <dgm:spPr/>
      <dgm:t>
        <a:bodyPr/>
        <a:lstStyle/>
        <a:p>
          <a:endParaRPr lang="en-US"/>
        </a:p>
      </dgm:t>
    </dgm:pt>
    <dgm:pt modelId="{7DA0947D-A84F-4515-BDE6-28FCD721AA77}" type="pres">
      <dgm:prSet presAssocID="{0E13814D-0668-4C31-B95D-AF1E9CC13902}" presName="hierRoot2" presStyleCnt="0">
        <dgm:presLayoutVars>
          <dgm:hierBranch val="init"/>
        </dgm:presLayoutVars>
      </dgm:prSet>
      <dgm:spPr/>
    </dgm:pt>
    <dgm:pt modelId="{664F83EE-51B4-4E2C-B5CE-E75D6B944313}" type="pres">
      <dgm:prSet presAssocID="{0E13814D-0668-4C31-B95D-AF1E9CC13902}" presName="rootComposite" presStyleCnt="0"/>
      <dgm:spPr/>
    </dgm:pt>
    <dgm:pt modelId="{95791D6A-25EB-4D6D-BCB6-76BCA34FE732}" type="pres">
      <dgm:prSet presAssocID="{0E13814D-0668-4C31-B95D-AF1E9CC13902}" presName="rootText" presStyleLbl="node3" presStyleIdx="1" presStyleCnt="9">
        <dgm:presLayoutVars>
          <dgm:chPref val="3"/>
        </dgm:presLayoutVars>
      </dgm:prSet>
      <dgm:spPr/>
      <dgm:t>
        <a:bodyPr/>
        <a:lstStyle/>
        <a:p>
          <a:endParaRPr lang="en-US"/>
        </a:p>
      </dgm:t>
    </dgm:pt>
    <dgm:pt modelId="{276F6A40-3092-46E4-A941-70187331CD55}" type="pres">
      <dgm:prSet presAssocID="{0E13814D-0668-4C31-B95D-AF1E9CC13902}" presName="rootConnector" presStyleLbl="node3" presStyleIdx="1" presStyleCnt="9"/>
      <dgm:spPr/>
      <dgm:t>
        <a:bodyPr/>
        <a:lstStyle/>
        <a:p>
          <a:endParaRPr lang="en-US"/>
        </a:p>
      </dgm:t>
    </dgm:pt>
    <dgm:pt modelId="{0F214F90-51E4-4599-B81C-C3DFA0C02A0E}" type="pres">
      <dgm:prSet presAssocID="{0E13814D-0668-4C31-B95D-AF1E9CC13902}" presName="hierChild4" presStyleCnt="0"/>
      <dgm:spPr/>
    </dgm:pt>
    <dgm:pt modelId="{8815DA54-CB08-441C-87C0-403C29997B6B}" type="pres">
      <dgm:prSet presAssocID="{0E13814D-0668-4C31-B95D-AF1E9CC13902}" presName="hierChild5" presStyleCnt="0"/>
      <dgm:spPr/>
    </dgm:pt>
    <dgm:pt modelId="{E325EDA3-1C11-4929-8031-C8826FF2661E}" type="pres">
      <dgm:prSet presAssocID="{2550BFC4-63DD-448E-A38B-FE2DCA4C15E6}" presName="Name37" presStyleLbl="parChTrans1D3" presStyleIdx="2" presStyleCnt="9"/>
      <dgm:spPr/>
      <dgm:t>
        <a:bodyPr/>
        <a:lstStyle/>
        <a:p>
          <a:endParaRPr lang="en-US"/>
        </a:p>
      </dgm:t>
    </dgm:pt>
    <dgm:pt modelId="{804EBF2D-69A8-438C-8871-C30A249C0215}" type="pres">
      <dgm:prSet presAssocID="{9930F082-EA52-471A-9AB6-F0BF08F94AF5}" presName="hierRoot2" presStyleCnt="0">
        <dgm:presLayoutVars>
          <dgm:hierBranch val="init"/>
        </dgm:presLayoutVars>
      </dgm:prSet>
      <dgm:spPr/>
      <dgm:t>
        <a:bodyPr/>
        <a:lstStyle/>
        <a:p>
          <a:endParaRPr lang="en-US"/>
        </a:p>
      </dgm:t>
    </dgm:pt>
    <dgm:pt modelId="{3E454505-98A6-4B74-8D74-AAB16FC53653}" type="pres">
      <dgm:prSet presAssocID="{9930F082-EA52-471A-9AB6-F0BF08F94AF5}" presName="rootComposite" presStyleCnt="0"/>
      <dgm:spPr/>
      <dgm:t>
        <a:bodyPr/>
        <a:lstStyle/>
        <a:p>
          <a:endParaRPr lang="en-US"/>
        </a:p>
      </dgm:t>
    </dgm:pt>
    <dgm:pt modelId="{E846A093-A933-4224-A1D5-0493DB00E846}" type="pres">
      <dgm:prSet presAssocID="{9930F082-EA52-471A-9AB6-F0BF08F94AF5}" presName="rootText" presStyleLbl="node3" presStyleIdx="2" presStyleCnt="9">
        <dgm:presLayoutVars>
          <dgm:chPref val="3"/>
        </dgm:presLayoutVars>
      </dgm:prSet>
      <dgm:spPr/>
      <dgm:t>
        <a:bodyPr/>
        <a:lstStyle/>
        <a:p>
          <a:endParaRPr lang="en-US"/>
        </a:p>
      </dgm:t>
    </dgm:pt>
    <dgm:pt modelId="{6865D9A5-0E5A-41EB-9E9E-B469FBB794DA}" type="pres">
      <dgm:prSet presAssocID="{9930F082-EA52-471A-9AB6-F0BF08F94AF5}" presName="rootConnector" presStyleLbl="node3" presStyleIdx="2" presStyleCnt="9"/>
      <dgm:spPr/>
      <dgm:t>
        <a:bodyPr/>
        <a:lstStyle/>
        <a:p>
          <a:endParaRPr lang="en-US"/>
        </a:p>
      </dgm:t>
    </dgm:pt>
    <dgm:pt modelId="{3A392F06-06A5-490C-9E6C-9C9175640DFF}" type="pres">
      <dgm:prSet presAssocID="{9930F082-EA52-471A-9AB6-F0BF08F94AF5}" presName="hierChild4" presStyleCnt="0"/>
      <dgm:spPr/>
      <dgm:t>
        <a:bodyPr/>
        <a:lstStyle/>
        <a:p>
          <a:endParaRPr lang="en-US"/>
        </a:p>
      </dgm:t>
    </dgm:pt>
    <dgm:pt modelId="{256C7012-7B7C-4595-A745-1F8F3B7760FF}" type="pres">
      <dgm:prSet presAssocID="{9930F082-EA52-471A-9AB6-F0BF08F94AF5}" presName="hierChild5" presStyleCnt="0"/>
      <dgm:spPr/>
      <dgm:t>
        <a:bodyPr/>
        <a:lstStyle/>
        <a:p>
          <a:endParaRPr lang="en-US"/>
        </a:p>
      </dgm:t>
    </dgm:pt>
    <dgm:pt modelId="{B4406B7F-ECCD-4F28-BA01-39D4632881DE}" type="pres">
      <dgm:prSet presAssocID="{BBA43C72-EB53-47A0-95AA-06D9CCD8F2CB}" presName="Name37" presStyleLbl="parChTrans1D3" presStyleIdx="3" presStyleCnt="9"/>
      <dgm:spPr/>
      <dgm:t>
        <a:bodyPr/>
        <a:lstStyle/>
        <a:p>
          <a:endParaRPr lang="en-US"/>
        </a:p>
      </dgm:t>
    </dgm:pt>
    <dgm:pt modelId="{DD24AD6E-0E34-496B-80C4-14FBE0C52291}" type="pres">
      <dgm:prSet presAssocID="{EEDE5F7E-500A-4349-B773-C2A7ED3FC417}" presName="hierRoot2" presStyleCnt="0">
        <dgm:presLayoutVars>
          <dgm:hierBranch val="init"/>
        </dgm:presLayoutVars>
      </dgm:prSet>
      <dgm:spPr/>
      <dgm:t>
        <a:bodyPr/>
        <a:lstStyle/>
        <a:p>
          <a:endParaRPr lang="en-US"/>
        </a:p>
      </dgm:t>
    </dgm:pt>
    <dgm:pt modelId="{DA639DA9-4FA0-4F5B-8F12-62BFE81D7FD0}" type="pres">
      <dgm:prSet presAssocID="{EEDE5F7E-500A-4349-B773-C2A7ED3FC417}" presName="rootComposite" presStyleCnt="0"/>
      <dgm:spPr/>
      <dgm:t>
        <a:bodyPr/>
        <a:lstStyle/>
        <a:p>
          <a:endParaRPr lang="en-US"/>
        </a:p>
      </dgm:t>
    </dgm:pt>
    <dgm:pt modelId="{1FC555E8-A5F8-4DD0-A18F-76290B546C25}" type="pres">
      <dgm:prSet presAssocID="{EEDE5F7E-500A-4349-B773-C2A7ED3FC417}" presName="rootText" presStyleLbl="node3" presStyleIdx="3" presStyleCnt="9">
        <dgm:presLayoutVars>
          <dgm:chPref val="3"/>
        </dgm:presLayoutVars>
      </dgm:prSet>
      <dgm:spPr/>
      <dgm:t>
        <a:bodyPr/>
        <a:lstStyle/>
        <a:p>
          <a:endParaRPr lang="en-US"/>
        </a:p>
      </dgm:t>
    </dgm:pt>
    <dgm:pt modelId="{223CF23C-8988-4C19-A278-70B8CB6B62EF}" type="pres">
      <dgm:prSet presAssocID="{EEDE5F7E-500A-4349-B773-C2A7ED3FC417}" presName="rootConnector" presStyleLbl="node3" presStyleIdx="3" presStyleCnt="9"/>
      <dgm:spPr/>
      <dgm:t>
        <a:bodyPr/>
        <a:lstStyle/>
        <a:p>
          <a:endParaRPr lang="en-US"/>
        </a:p>
      </dgm:t>
    </dgm:pt>
    <dgm:pt modelId="{611E8C05-7000-4EE4-AA31-0C8097C97880}" type="pres">
      <dgm:prSet presAssocID="{EEDE5F7E-500A-4349-B773-C2A7ED3FC417}" presName="hierChild4" presStyleCnt="0"/>
      <dgm:spPr/>
      <dgm:t>
        <a:bodyPr/>
        <a:lstStyle/>
        <a:p>
          <a:endParaRPr lang="en-US"/>
        </a:p>
      </dgm:t>
    </dgm:pt>
    <dgm:pt modelId="{F020BBE8-5E1B-4FF2-A8A7-B303C3076249}" type="pres">
      <dgm:prSet presAssocID="{EEDE5F7E-500A-4349-B773-C2A7ED3FC417}" presName="hierChild5" presStyleCnt="0"/>
      <dgm:spPr/>
      <dgm:t>
        <a:bodyPr/>
        <a:lstStyle/>
        <a:p>
          <a:endParaRPr lang="en-US"/>
        </a:p>
      </dgm:t>
    </dgm:pt>
    <dgm:pt modelId="{84709C78-D282-4D21-AF68-8FCFA1499EA8}" type="pres">
      <dgm:prSet presAssocID="{C142FAF9-DFDE-4039-81DB-F2B2384A7004}" presName="Name37" presStyleLbl="parChTrans1D3" presStyleIdx="4" presStyleCnt="9"/>
      <dgm:spPr/>
      <dgm:t>
        <a:bodyPr/>
        <a:lstStyle/>
        <a:p>
          <a:endParaRPr lang="en-US"/>
        </a:p>
      </dgm:t>
    </dgm:pt>
    <dgm:pt modelId="{F9024C41-44A8-4A85-BCC4-1C029193FF9A}" type="pres">
      <dgm:prSet presAssocID="{790585A2-9888-4413-9DE3-12C257D6648B}" presName="hierRoot2" presStyleCnt="0">
        <dgm:presLayoutVars>
          <dgm:hierBranch val="init"/>
        </dgm:presLayoutVars>
      </dgm:prSet>
      <dgm:spPr/>
      <dgm:t>
        <a:bodyPr/>
        <a:lstStyle/>
        <a:p>
          <a:endParaRPr lang="en-US"/>
        </a:p>
      </dgm:t>
    </dgm:pt>
    <dgm:pt modelId="{E87DB5E8-9866-4723-A616-FA37816DF101}" type="pres">
      <dgm:prSet presAssocID="{790585A2-9888-4413-9DE3-12C257D6648B}" presName="rootComposite" presStyleCnt="0"/>
      <dgm:spPr/>
      <dgm:t>
        <a:bodyPr/>
        <a:lstStyle/>
        <a:p>
          <a:endParaRPr lang="en-US"/>
        </a:p>
      </dgm:t>
    </dgm:pt>
    <dgm:pt modelId="{DB941361-3A74-41E5-85DA-69ED56A17B4C}" type="pres">
      <dgm:prSet presAssocID="{790585A2-9888-4413-9DE3-12C257D6648B}" presName="rootText" presStyleLbl="node3" presStyleIdx="4" presStyleCnt="9">
        <dgm:presLayoutVars>
          <dgm:chPref val="3"/>
        </dgm:presLayoutVars>
      </dgm:prSet>
      <dgm:spPr/>
      <dgm:t>
        <a:bodyPr/>
        <a:lstStyle/>
        <a:p>
          <a:endParaRPr lang="en-US"/>
        </a:p>
      </dgm:t>
    </dgm:pt>
    <dgm:pt modelId="{378B0B20-983E-425F-9BE0-610243A71584}" type="pres">
      <dgm:prSet presAssocID="{790585A2-9888-4413-9DE3-12C257D6648B}" presName="rootConnector" presStyleLbl="node3" presStyleIdx="4" presStyleCnt="9"/>
      <dgm:spPr/>
      <dgm:t>
        <a:bodyPr/>
        <a:lstStyle/>
        <a:p>
          <a:endParaRPr lang="en-US"/>
        </a:p>
      </dgm:t>
    </dgm:pt>
    <dgm:pt modelId="{4801B7C7-1638-4808-9289-AA8CCAB7EAF6}" type="pres">
      <dgm:prSet presAssocID="{790585A2-9888-4413-9DE3-12C257D6648B}" presName="hierChild4" presStyleCnt="0"/>
      <dgm:spPr/>
      <dgm:t>
        <a:bodyPr/>
        <a:lstStyle/>
        <a:p>
          <a:endParaRPr lang="en-US"/>
        </a:p>
      </dgm:t>
    </dgm:pt>
    <dgm:pt modelId="{D1F360A5-C54F-4ABB-A286-AFB12EBAB2D5}" type="pres">
      <dgm:prSet presAssocID="{790585A2-9888-4413-9DE3-12C257D6648B}" presName="hierChild5" presStyleCnt="0"/>
      <dgm:spPr/>
      <dgm:t>
        <a:bodyPr/>
        <a:lstStyle/>
        <a:p>
          <a:endParaRPr lang="en-US"/>
        </a:p>
      </dgm:t>
    </dgm:pt>
    <dgm:pt modelId="{5A0989AD-3E87-4DAB-9D96-D381B74ED376}" type="pres">
      <dgm:prSet presAssocID="{6C9DABB0-D38B-4F57-AA34-F852503E5436}" presName="hierChild5" presStyleCnt="0"/>
      <dgm:spPr/>
      <dgm:t>
        <a:bodyPr/>
        <a:lstStyle/>
        <a:p>
          <a:endParaRPr lang="en-US"/>
        </a:p>
      </dgm:t>
    </dgm:pt>
    <dgm:pt modelId="{9531C87A-2D3D-4200-B6DA-BA2F164737E1}" type="pres">
      <dgm:prSet presAssocID="{7DE8A337-F269-46E1-BC4E-EFAD2E7CDD1D}" presName="Name37" presStyleLbl="parChTrans1D2" presStyleIdx="1" presStyleCnt="3"/>
      <dgm:spPr/>
      <dgm:t>
        <a:bodyPr/>
        <a:lstStyle/>
        <a:p>
          <a:endParaRPr lang="en-US"/>
        </a:p>
      </dgm:t>
    </dgm:pt>
    <dgm:pt modelId="{43914D77-7F59-40B6-AC85-A1C727E83B19}" type="pres">
      <dgm:prSet presAssocID="{7F55DD2B-E38A-4107-87C3-28CB2C7698A1}" presName="hierRoot2" presStyleCnt="0">
        <dgm:presLayoutVars>
          <dgm:hierBranch val="init"/>
        </dgm:presLayoutVars>
      </dgm:prSet>
      <dgm:spPr/>
      <dgm:t>
        <a:bodyPr/>
        <a:lstStyle/>
        <a:p>
          <a:endParaRPr lang="en-US"/>
        </a:p>
      </dgm:t>
    </dgm:pt>
    <dgm:pt modelId="{9F699791-8951-4848-A171-3AEC18F7275E}" type="pres">
      <dgm:prSet presAssocID="{7F55DD2B-E38A-4107-87C3-28CB2C7698A1}" presName="rootComposite" presStyleCnt="0"/>
      <dgm:spPr/>
      <dgm:t>
        <a:bodyPr/>
        <a:lstStyle/>
        <a:p>
          <a:endParaRPr lang="en-US"/>
        </a:p>
      </dgm:t>
    </dgm:pt>
    <dgm:pt modelId="{14B93867-BBEA-4265-8A70-2DA4BD59743C}" type="pres">
      <dgm:prSet presAssocID="{7F55DD2B-E38A-4107-87C3-28CB2C7698A1}" presName="rootText" presStyleLbl="node2" presStyleIdx="1" presStyleCnt="3" custScaleX="127104">
        <dgm:presLayoutVars>
          <dgm:chPref val="3"/>
        </dgm:presLayoutVars>
      </dgm:prSet>
      <dgm:spPr/>
      <dgm:t>
        <a:bodyPr/>
        <a:lstStyle/>
        <a:p>
          <a:endParaRPr lang="en-US"/>
        </a:p>
      </dgm:t>
    </dgm:pt>
    <dgm:pt modelId="{19F4A445-5066-4913-8A7F-05421E37182B}" type="pres">
      <dgm:prSet presAssocID="{7F55DD2B-E38A-4107-87C3-28CB2C7698A1}" presName="rootConnector" presStyleLbl="node2" presStyleIdx="1" presStyleCnt="3"/>
      <dgm:spPr/>
      <dgm:t>
        <a:bodyPr/>
        <a:lstStyle/>
        <a:p>
          <a:endParaRPr lang="en-US"/>
        </a:p>
      </dgm:t>
    </dgm:pt>
    <dgm:pt modelId="{4D8803C6-5428-4F2A-857A-F6AE8E43E951}" type="pres">
      <dgm:prSet presAssocID="{7F55DD2B-E38A-4107-87C3-28CB2C7698A1}" presName="hierChild4" presStyleCnt="0"/>
      <dgm:spPr/>
      <dgm:t>
        <a:bodyPr/>
        <a:lstStyle/>
        <a:p>
          <a:endParaRPr lang="en-US"/>
        </a:p>
      </dgm:t>
    </dgm:pt>
    <dgm:pt modelId="{9C585957-5F2C-4303-9EC8-8BB8B190DC6D}" type="pres">
      <dgm:prSet presAssocID="{4AFEB73D-C136-498D-B17F-51E0A560AD16}" presName="Name37" presStyleLbl="parChTrans1D3" presStyleIdx="5" presStyleCnt="9"/>
      <dgm:spPr/>
      <dgm:t>
        <a:bodyPr/>
        <a:lstStyle/>
        <a:p>
          <a:endParaRPr lang="en-US"/>
        </a:p>
      </dgm:t>
    </dgm:pt>
    <dgm:pt modelId="{9BD4DD4C-D22F-4BEC-952E-FDDF4A55393F}" type="pres">
      <dgm:prSet presAssocID="{D507E129-185A-4C11-9DBE-E917981AE798}" presName="hierRoot2" presStyleCnt="0">
        <dgm:presLayoutVars>
          <dgm:hierBranch val="init"/>
        </dgm:presLayoutVars>
      </dgm:prSet>
      <dgm:spPr/>
      <dgm:t>
        <a:bodyPr/>
        <a:lstStyle/>
        <a:p>
          <a:endParaRPr lang="en-US"/>
        </a:p>
      </dgm:t>
    </dgm:pt>
    <dgm:pt modelId="{6161D82B-C2DA-4186-8C67-139EA011EE76}" type="pres">
      <dgm:prSet presAssocID="{D507E129-185A-4C11-9DBE-E917981AE798}" presName="rootComposite" presStyleCnt="0"/>
      <dgm:spPr/>
      <dgm:t>
        <a:bodyPr/>
        <a:lstStyle/>
        <a:p>
          <a:endParaRPr lang="en-US"/>
        </a:p>
      </dgm:t>
    </dgm:pt>
    <dgm:pt modelId="{EB68B3B9-DB97-4044-B7B4-9B208E7E39B4}" type="pres">
      <dgm:prSet presAssocID="{D507E129-185A-4C11-9DBE-E917981AE798}" presName="rootText" presStyleLbl="node3" presStyleIdx="5" presStyleCnt="9" custScaleX="118138">
        <dgm:presLayoutVars>
          <dgm:chPref val="3"/>
        </dgm:presLayoutVars>
      </dgm:prSet>
      <dgm:spPr/>
      <dgm:t>
        <a:bodyPr/>
        <a:lstStyle/>
        <a:p>
          <a:endParaRPr lang="en-US"/>
        </a:p>
      </dgm:t>
    </dgm:pt>
    <dgm:pt modelId="{E6F8E99C-1093-465B-88F4-2C8694114DD7}" type="pres">
      <dgm:prSet presAssocID="{D507E129-185A-4C11-9DBE-E917981AE798}" presName="rootConnector" presStyleLbl="node3" presStyleIdx="5" presStyleCnt="9"/>
      <dgm:spPr/>
      <dgm:t>
        <a:bodyPr/>
        <a:lstStyle/>
        <a:p>
          <a:endParaRPr lang="en-US"/>
        </a:p>
      </dgm:t>
    </dgm:pt>
    <dgm:pt modelId="{521C8D09-81FC-4872-86BF-726099F21251}" type="pres">
      <dgm:prSet presAssocID="{D507E129-185A-4C11-9DBE-E917981AE798}" presName="hierChild4" presStyleCnt="0"/>
      <dgm:spPr/>
      <dgm:t>
        <a:bodyPr/>
        <a:lstStyle/>
        <a:p>
          <a:endParaRPr lang="en-US"/>
        </a:p>
      </dgm:t>
    </dgm:pt>
    <dgm:pt modelId="{B5DB54FA-E29C-43ED-9BAB-3972949B908F}" type="pres">
      <dgm:prSet presAssocID="{D507E129-185A-4C11-9DBE-E917981AE798}" presName="hierChild5" presStyleCnt="0"/>
      <dgm:spPr/>
      <dgm:t>
        <a:bodyPr/>
        <a:lstStyle/>
        <a:p>
          <a:endParaRPr lang="en-US"/>
        </a:p>
      </dgm:t>
    </dgm:pt>
    <dgm:pt modelId="{493444F6-04AC-403C-8216-DA52AB3EF4AA}" type="pres">
      <dgm:prSet presAssocID="{96292A66-1C09-4736-911E-9685EF69E00E}" presName="Name37" presStyleLbl="parChTrans1D3" presStyleIdx="6" presStyleCnt="9"/>
      <dgm:spPr/>
      <dgm:t>
        <a:bodyPr/>
        <a:lstStyle/>
        <a:p>
          <a:endParaRPr lang="en-US"/>
        </a:p>
      </dgm:t>
    </dgm:pt>
    <dgm:pt modelId="{D5B5249D-63B0-42EA-8971-DA0F64F2EEF5}" type="pres">
      <dgm:prSet presAssocID="{E9E84728-CCFA-4498-B79A-7BA089D73BD2}" presName="hierRoot2" presStyleCnt="0">
        <dgm:presLayoutVars>
          <dgm:hierBranch val="init"/>
        </dgm:presLayoutVars>
      </dgm:prSet>
      <dgm:spPr/>
      <dgm:t>
        <a:bodyPr/>
        <a:lstStyle/>
        <a:p>
          <a:endParaRPr lang="en-US"/>
        </a:p>
      </dgm:t>
    </dgm:pt>
    <dgm:pt modelId="{E72006D0-DD88-4A1C-AF73-F3F114E4761C}" type="pres">
      <dgm:prSet presAssocID="{E9E84728-CCFA-4498-B79A-7BA089D73BD2}" presName="rootComposite" presStyleCnt="0"/>
      <dgm:spPr/>
      <dgm:t>
        <a:bodyPr/>
        <a:lstStyle/>
        <a:p>
          <a:endParaRPr lang="en-US"/>
        </a:p>
      </dgm:t>
    </dgm:pt>
    <dgm:pt modelId="{B12ED7C1-AC97-41B1-BAEF-44FC71969BDD}" type="pres">
      <dgm:prSet presAssocID="{E9E84728-CCFA-4498-B79A-7BA089D73BD2}" presName="rootText" presStyleLbl="node3" presStyleIdx="6" presStyleCnt="9" custScaleX="109699">
        <dgm:presLayoutVars>
          <dgm:chPref val="3"/>
        </dgm:presLayoutVars>
      </dgm:prSet>
      <dgm:spPr/>
      <dgm:t>
        <a:bodyPr/>
        <a:lstStyle/>
        <a:p>
          <a:endParaRPr lang="en-US"/>
        </a:p>
      </dgm:t>
    </dgm:pt>
    <dgm:pt modelId="{CC71B028-79B3-4703-A993-6A16BCC6A5D0}" type="pres">
      <dgm:prSet presAssocID="{E9E84728-CCFA-4498-B79A-7BA089D73BD2}" presName="rootConnector" presStyleLbl="node3" presStyleIdx="6" presStyleCnt="9"/>
      <dgm:spPr/>
      <dgm:t>
        <a:bodyPr/>
        <a:lstStyle/>
        <a:p>
          <a:endParaRPr lang="en-US"/>
        </a:p>
      </dgm:t>
    </dgm:pt>
    <dgm:pt modelId="{018DA884-1BCB-410A-8860-C0D4E2A6BBC2}" type="pres">
      <dgm:prSet presAssocID="{E9E84728-CCFA-4498-B79A-7BA089D73BD2}" presName="hierChild4" presStyleCnt="0"/>
      <dgm:spPr/>
      <dgm:t>
        <a:bodyPr/>
        <a:lstStyle/>
        <a:p>
          <a:endParaRPr lang="en-US"/>
        </a:p>
      </dgm:t>
    </dgm:pt>
    <dgm:pt modelId="{7033D065-E29A-48BC-B256-B0BEDDE6F1A0}" type="pres">
      <dgm:prSet presAssocID="{8DB72859-094C-4442-B5AD-962F6D0D9D29}" presName="Name37" presStyleLbl="parChTrans1D4" presStyleIdx="0" presStyleCnt="4"/>
      <dgm:spPr/>
      <dgm:t>
        <a:bodyPr/>
        <a:lstStyle/>
        <a:p>
          <a:endParaRPr lang="en-US"/>
        </a:p>
      </dgm:t>
    </dgm:pt>
    <dgm:pt modelId="{F3361BD5-941D-4D27-A7C5-6C773737EE9A}" type="pres">
      <dgm:prSet presAssocID="{0AC6BD26-AFE1-4F54-BC0C-07D1F65F8C05}" presName="hierRoot2" presStyleCnt="0">
        <dgm:presLayoutVars>
          <dgm:hierBranch val="init"/>
        </dgm:presLayoutVars>
      </dgm:prSet>
      <dgm:spPr/>
      <dgm:t>
        <a:bodyPr/>
        <a:lstStyle/>
        <a:p>
          <a:endParaRPr lang="en-US"/>
        </a:p>
      </dgm:t>
    </dgm:pt>
    <dgm:pt modelId="{6D67A5A5-BDF0-4A37-8176-0C12C2BE8276}" type="pres">
      <dgm:prSet presAssocID="{0AC6BD26-AFE1-4F54-BC0C-07D1F65F8C05}" presName="rootComposite" presStyleCnt="0"/>
      <dgm:spPr/>
      <dgm:t>
        <a:bodyPr/>
        <a:lstStyle/>
        <a:p>
          <a:endParaRPr lang="en-US"/>
        </a:p>
      </dgm:t>
    </dgm:pt>
    <dgm:pt modelId="{D36873FC-CDEB-41E2-B176-1B9F1942EA9F}" type="pres">
      <dgm:prSet presAssocID="{0AC6BD26-AFE1-4F54-BC0C-07D1F65F8C05}" presName="rootText" presStyleLbl="node4" presStyleIdx="0" presStyleCnt="4" custScaleX="113729">
        <dgm:presLayoutVars>
          <dgm:chPref val="3"/>
        </dgm:presLayoutVars>
      </dgm:prSet>
      <dgm:spPr/>
      <dgm:t>
        <a:bodyPr/>
        <a:lstStyle/>
        <a:p>
          <a:endParaRPr lang="en-US"/>
        </a:p>
      </dgm:t>
    </dgm:pt>
    <dgm:pt modelId="{6D9D88F6-58FA-45CA-877B-ED7C4A35BE6A}" type="pres">
      <dgm:prSet presAssocID="{0AC6BD26-AFE1-4F54-BC0C-07D1F65F8C05}" presName="rootConnector" presStyleLbl="node4" presStyleIdx="0" presStyleCnt="4"/>
      <dgm:spPr/>
      <dgm:t>
        <a:bodyPr/>
        <a:lstStyle/>
        <a:p>
          <a:endParaRPr lang="en-US"/>
        </a:p>
      </dgm:t>
    </dgm:pt>
    <dgm:pt modelId="{75138479-0B33-44BB-93AC-F78873CF14F3}" type="pres">
      <dgm:prSet presAssocID="{0AC6BD26-AFE1-4F54-BC0C-07D1F65F8C05}" presName="hierChild4" presStyleCnt="0"/>
      <dgm:spPr/>
      <dgm:t>
        <a:bodyPr/>
        <a:lstStyle/>
        <a:p>
          <a:endParaRPr lang="en-US"/>
        </a:p>
      </dgm:t>
    </dgm:pt>
    <dgm:pt modelId="{5FF4C088-55E1-4B4F-8B9D-687E8C5E972A}" type="pres">
      <dgm:prSet presAssocID="{0AC6BD26-AFE1-4F54-BC0C-07D1F65F8C05}" presName="hierChild5" presStyleCnt="0"/>
      <dgm:spPr/>
      <dgm:t>
        <a:bodyPr/>
        <a:lstStyle/>
        <a:p>
          <a:endParaRPr lang="en-US"/>
        </a:p>
      </dgm:t>
    </dgm:pt>
    <dgm:pt modelId="{58314BE9-A76B-4B06-A271-66E66B1AE1CB}" type="pres">
      <dgm:prSet presAssocID="{DA717B4A-9866-48F3-AE9C-06E927F53DEF}" presName="Name37" presStyleLbl="parChTrans1D4" presStyleIdx="1" presStyleCnt="4"/>
      <dgm:spPr/>
      <dgm:t>
        <a:bodyPr/>
        <a:lstStyle/>
        <a:p>
          <a:endParaRPr lang="en-US"/>
        </a:p>
      </dgm:t>
    </dgm:pt>
    <dgm:pt modelId="{77DCA539-670D-4C47-B46D-9A14389E25FC}" type="pres">
      <dgm:prSet presAssocID="{851DA61C-1CFB-40B6-9213-D84D3426B8FB}" presName="hierRoot2" presStyleCnt="0">
        <dgm:presLayoutVars>
          <dgm:hierBranch val="init"/>
        </dgm:presLayoutVars>
      </dgm:prSet>
      <dgm:spPr/>
      <dgm:t>
        <a:bodyPr/>
        <a:lstStyle/>
        <a:p>
          <a:endParaRPr lang="en-US"/>
        </a:p>
      </dgm:t>
    </dgm:pt>
    <dgm:pt modelId="{96C926B5-DB6F-4932-8C3E-F4EE1678F10A}" type="pres">
      <dgm:prSet presAssocID="{851DA61C-1CFB-40B6-9213-D84D3426B8FB}" presName="rootComposite" presStyleCnt="0"/>
      <dgm:spPr/>
      <dgm:t>
        <a:bodyPr/>
        <a:lstStyle/>
        <a:p>
          <a:endParaRPr lang="en-US"/>
        </a:p>
      </dgm:t>
    </dgm:pt>
    <dgm:pt modelId="{57E50FD4-89AE-4CEF-9403-17B0790AD6EC}" type="pres">
      <dgm:prSet presAssocID="{851DA61C-1CFB-40B6-9213-D84D3426B8FB}" presName="rootText" presStyleLbl="node4" presStyleIdx="1" presStyleCnt="4" custScaleX="113729">
        <dgm:presLayoutVars>
          <dgm:chPref val="3"/>
        </dgm:presLayoutVars>
      </dgm:prSet>
      <dgm:spPr/>
      <dgm:t>
        <a:bodyPr/>
        <a:lstStyle/>
        <a:p>
          <a:endParaRPr lang="en-US"/>
        </a:p>
      </dgm:t>
    </dgm:pt>
    <dgm:pt modelId="{EF05D468-AF1B-4B30-8FB6-60451DECD4BA}" type="pres">
      <dgm:prSet presAssocID="{851DA61C-1CFB-40B6-9213-D84D3426B8FB}" presName="rootConnector" presStyleLbl="node4" presStyleIdx="1" presStyleCnt="4"/>
      <dgm:spPr/>
      <dgm:t>
        <a:bodyPr/>
        <a:lstStyle/>
        <a:p>
          <a:endParaRPr lang="en-US"/>
        </a:p>
      </dgm:t>
    </dgm:pt>
    <dgm:pt modelId="{F4236185-59C2-4273-87B7-B9809CA2DF2D}" type="pres">
      <dgm:prSet presAssocID="{851DA61C-1CFB-40B6-9213-D84D3426B8FB}" presName="hierChild4" presStyleCnt="0"/>
      <dgm:spPr/>
      <dgm:t>
        <a:bodyPr/>
        <a:lstStyle/>
        <a:p>
          <a:endParaRPr lang="en-US"/>
        </a:p>
      </dgm:t>
    </dgm:pt>
    <dgm:pt modelId="{4E285810-9EE0-471F-807A-4237D297CC99}" type="pres">
      <dgm:prSet presAssocID="{851DA61C-1CFB-40B6-9213-D84D3426B8FB}" presName="hierChild5" presStyleCnt="0"/>
      <dgm:spPr/>
      <dgm:t>
        <a:bodyPr/>
        <a:lstStyle/>
        <a:p>
          <a:endParaRPr lang="en-US"/>
        </a:p>
      </dgm:t>
    </dgm:pt>
    <dgm:pt modelId="{C19F55B1-19AE-44A3-9566-3BD14F653413}" type="pres">
      <dgm:prSet presAssocID="{E9E84728-CCFA-4498-B79A-7BA089D73BD2}" presName="hierChild5" presStyleCnt="0"/>
      <dgm:spPr/>
      <dgm:t>
        <a:bodyPr/>
        <a:lstStyle/>
        <a:p>
          <a:endParaRPr lang="en-US"/>
        </a:p>
      </dgm:t>
    </dgm:pt>
    <dgm:pt modelId="{2B2B6DF5-85F5-46CD-9A0C-7CDE6D96E3AD}" type="pres">
      <dgm:prSet presAssocID="{7F55DD2B-E38A-4107-87C3-28CB2C7698A1}" presName="hierChild5" presStyleCnt="0"/>
      <dgm:spPr/>
      <dgm:t>
        <a:bodyPr/>
        <a:lstStyle/>
        <a:p>
          <a:endParaRPr lang="en-US"/>
        </a:p>
      </dgm:t>
    </dgm:pt>
    <dgm:pt modelId="{5442EC93-7653-46D9-BA83-38953CDE3E4D}" type="pres">
      <dgm:prSet presAssocID="{B5D32FC4-4BF2-4552-864E-CF89737CB5F2}" presName="Name37" presStyleLbl="parChTrans1D2" presStyleIdx="2" presStyleCnt="3"/>
      <dgm:spPr/>
      <dgm:t>
        <a:bodyPr/>
        <a:lstStyle/>
        <a:p>
          <a:endParaRPr lang="en-US"/>
        </a:p>
      </dgm:t>
    </dgm:pt>
    <dgm:pt modelId="{588D9482-AF5C-46AA-AC44-03356FB2CCF9}" type="pres">
      <dgm:prSet presAssocID="{DA5787D5-4B27-4FF0-9BDB-D6880835D684}" presName="hierRoot2" presStyleCnt="0">
        <dgm:presLayoutVars>
          <dgm:hierBranch val="init"/>
        </dgm:presLayoutVars>
      </dgm:prSet>
      <dgm:spPr/>
      <dgm:t>
        <a:bodyPr/>
        <a:lstStyle/>
        <a:p>
          <a:endParaRPr lang="en-US"/>
        </a:p>
      </dgm:t>
    </dgm:pt>
    <dgm:pt modelId="{27D80658-697E-4D27-A1C5-C112A35B4CD0}" type="pres">
      <dgm:prSet presAssocID="{DA5787D5-4B27-4FF0-9BDB-D6880835D684}" presName="rootComposite" presStyleCnt="0"/>
      <dgm:spPr/>
      <dgm:t>
        <a:bodyPr/>
        <a:lstStyle/>
        <a:p>
          <a:endParaRPr lang="en-US"/>
        </a:p>
      </dgm:t>
    </dgm:pt>
    <dgm:pt modelId="{7F4C0901-C6F7-4997-A393-AF9C23F7AE2C}" type="pres">
      <dgm:prSet presAssocID="{DA5787D5-4B27-4FF0-9BDB-D6880835D684}" presName="rootText" presStyleLbl="node2" presStyleIdx="2" presStyleCnt="3">
        <dgm:presLayoutVars>
          <dgm:chPref val="3"/>
        </dgm:presLayoutVars>
      </dgm:prSet>
      <dgm:spPr/>
      <dgm:t>
        <a:bodyPr/>
        <a:lstStyle/>
        <a:p>
          <a:endParaRPr lang="en-US"/>
        </a:p>
      </dgm:t>
    </dgm:pt>
    <dgm:pt modelId="{DFDE9614-4083-468D-952A-BCC4B4D4C7B8}" type="pres">
      <dgm:prSet presAssocID="{DA5787D5-4B27-4FF0-9BDB-D6880835D684}" presName="rootConnector" presStyleLbl="node2" presStyleIdx="2" presStyleCnt="3"/>
      <dgm:spPr/>
      <dgm:t>
        <a:bodyPr/>
        <a:lstStyle/>
        <a:p>
          <a:endParaRPr lang="en-US"/>
        </a:p>
      </dgm:t>
    </dgm:pt>
    <dgm:pt modelId="{8ECE80C0-C59A-4979-A577-7D703F8F167F}" type="pres">
      <dgm:prSet presAssocID="{DA5787D5-4B27-4FF0-9BDB-D6880835D684}" presName="hierChild4" presStyleCnt="0"/>
      <dgm:spPr/>
      <dgm:t>
        <a:bodyPr/>
        <a:lstStyle/>
        <a:p>
          <a:endParaRPr lang="en-US"/>
        </a:p>
      </dgm:t>
    </dgm:pt>
    <dgm:pt modelId="{BE2A3EDD-D6AF-42B1-81EB-AE08A9F75328}" type="pres">
      <dgm:prSet presAssocID="{A3B32F2E-EA29-4042-BF44-4F700D57CD3B}" presName="Name37" presStyleLbl="parChTrans1D3" presStyleIdx="7" presStyleCnt="9"/>
      <dgm:spPr/>
      <dgm:t>
        <a:bodyPr/>
        <a:lstStyle/>
        <a:p>
          <a:endParaRPr lang="en-US"/>
        </a:p>
      </dgm:t>
    </dgm:pt>
    <dgm:pt modelId="{5020E2ED-BEE4-41AF-A88A-4F0A790FE8E0}" type="pres">
      <dgm:prSet presAssocID="{64CCD845-A3DD-44F8-8A98-7EEC646F0FEA}" presName="hierRoot2" presStyleCnt="0">
        <dgm:presLayoutVars>
          <dgm:hierBranch val="init"/>
        </dgm:presLayoutVars>
      </dgm:prSet>
      <dgm:spPr/>
      <dgm:t>
        <a:bodyPr/>
        <a:lstStyle/>
        <a:p>
          <a:endParaRPr lang="en-US"/>
        </a:p>
      </dgm:t>
    </dgm:pt>
    <dgm:pt modelId="{71C15969-0461-4F90-AFAD-7DDE0C62BCA6}" type="pres">
      <dgm:prSet presAssocID="{64CCD845-A3DD-44F8-8A98-7EEC646F0FEA}" presName="rootComposite" presStyleCnt="0"/>
      <dgm:spPr/>
      <dgm:t>
        <a:bodyPr/>
        <a:lstStyle/>
        <a:p>
          <a:endParaRPr lang="en-US"/>
        </a:p>
      </dgm:t>
    </dgm:pt>
    <dgm:pt modelId="{3CBF203D-4DCA-4BDA-B16D-129B1BD5BA37}" type="pres">
      <dgm:prSet presAssocID="{64CCD845-A3DD-44F8-8A98-7EEC646F0FEA}" presName="rootText" presStyleLbl="node3" presStyleIdx="7" presStyleCnt="9">
        <dgm:presLayoutVars>
          <dgm:chPref val="3"/>
        </dgm:presLayoutVars>
      </dgm:prSet>
      <dgm:spPr/>
      <dgm:t>
        <a:bodyPr/>
        <a:lstStyle/>
        <a:p>
          <a:endParaRPr lang="en-US"/>
        </a:p>
      </dgm:t>
    </dgm:pt>
    <dgm:pt modelId="{57986FD9-3E27-407E-8981-C61FEA46887F}" type="pres">
      <dgm:prSet presAssocID="{64CCD845-A3DD-44F8-8A98-7EEC646F0FEA}" presName="rootConnector" presStyleLbl="node3" presStyleIdx="7" presStyleCnt="9"/>
      <dgm:spPr/>
      <dgm:t>
        <a:bodyPr/>
        <a:lstStyle/>
        <a:p>
          <a:endParaRPr lang="en-US"/>
        </a:p>
      </dgm:t>
    </dgm:pt>
    <dgm:pt modelId="{40B36819-C86E-4CBA-8441-B93B67AD2A9E}" type="pres">
      <dgm:prSet presAssocID="{64CCD845-A3DD-44F8-8A98-7EEC646F0FEA}" presName="hierChild4" presStyleCnt="0"/>
      <dgm:spPr/>
      <dgm:t>
        <a:bodyPr/>
        <a:lstStyle/>
        <a:p>
          <a:endParaRPr lang="en-US"/>
        </a:p>
      </dgm:t>
    </dgm:pt>
    <dgm:pt modelId="{B47F052A-F529-42D2-BD46-ABFC9D5F81D1}" type="pres">
      <dgm:prSet presAssocID="{64CCD845-A3DD-44F8-8A98-7EEC646F0FEA}" presName="hierChild5" presStyleCnt="0"/>
      <dgm:spPr/>
      <dgm:t>
        <a:bodyPr/>
        <a:lstStyle/>
        <a:p>
          <a:endParaRPr lang="en-US"/>
        </a:p>
      </dgm:t>
    </dgm:pt>
    <dgm:pt modelId="{8798ACC5-6B8D-4DE7-A92D-244344260494}" type="pres">
      <dgm:prSet presAssocID="{0DE599E0-20C1-401A-BB38-5360525E2889}" presName="Name37" presStyleLbl="parChTrans1D3" presStyleIdx="8" presStyleCnt="9"/>
      <dgm:spPr/>
      <dgm:t>
        <a:bodyPr/>
        <a:lstStyle/>
        <a:p>
          <a:endParaRPr lang="en-US"/>
        </a:p>
      </dgm:t>
    </dgm:pt>
    <dgm:pt modelId="{C2F9E586-B31F-460E-8CAC-6E66A514DC04}" type="pres">
      <dgm:prSet presAssocID="{ACC092C8-2667-4109-96C5-BDF0937C0632}" presName="hierRoot2" presStyleCnt="0">
        <dgm:presLayoutVars>
          <dgm:hierBranch val="init"/>
        </dgm:presLayoutVars>
      </dgm:prSet>
      <dgm:spPr/>
      <dgm:t>
        <a:bodyPr/>
        <a:lstStyle/>
        <a:p>
          <a:endParaRPr lang="en-US"/>
        </a:p>
      </dgm:t>
    </dgm:pt>
    <dgm:pt modelId="{974B4AAF-0FD7-4936-A480-CAA0D507C1CE}" type="pres">
      <dgm:prSet presAssocID="{ACC092C8-2667-4109-96C5-BDF0937C0632}" presName="rootComposite" presStyleCnt="0"/>
      <dgm:spPr/>
      <dgm:t>
        <a:bodyPr/>
        <a:lstStyle/>
        <a:p>
          <a:endParaRPr lang="en-US"/>
        </a:p>
      </dgm:t>
    </dgm:pt>
    <dgm:pt modelId="{AEDA4443-C6DD-47D7-AC2E-3EA56352BC89}" type="pres">
      <dgm:prSet presAssocID="{ACC092C8-2667-4109-96C5-BDF0937C0632}" presName="rootText" presStyleLbl="node3" presStyleIdx="8" presStyleCnt="9">
        <dgm:presLayoutVars>
          <dgm:chPref val="3"/>
        </dgm:presLayoutVars>
      </dgm:prSet>
      <dgm:spPr/>
      <dgm:t>
        <a:bodyPr/>
        <a:lstStyle/>
        <a:p>
          <a:endParaRPr lang="en-US"/>
        </a:p>
      </dgm:t>
    </dgm:pt>
    <dgm:pt modelId="{56AB9A7A-50F4-4EE5-9238-A93D75B9C2A5}" type="pres">
      <dgm:prSet presAssocID="{ACC092C8-2667-4109-96C5-BDF0937C0632}" presName="rootConnector" presStyleLbl="node3" presStyleIdx="8" presStyleCnt="9"/>
      <dgm:spPr/>
      <dgm:t>
        <a:bodyPr/>
        <a:lstStyle/>
        <a:p>
          <a:endParaRPr lang="en-US"/>
        </a:p>
      </dgm:t>
    </dgm:pt>
    <dgm:pt modelId="{F8EA3495-6A2F-4F20-938C-597631AB8DE6}" type="pres">
      <dgm:prSet presAssocID="{ACC092C8-2667-4109-96C5-BDF0937C0632}" presName="hierChild4" presStyleCnt="0"/>
      <dgm:spPr/>
      <dgm:t>
        <a:bodyPr/>
        <a:lstStyle/>
        <a:p>
          <a:endParaRPr lang="en-US"/>
        </a:p>
      </dgm:t>
    </dgm:pt>
    <dgm:pt modelId="{B5E2010E-BD56-4632-BE31-1A0407064BA0}" type="pres">
      <dgm:prSet presAssocID="{C2368538-1223-4B2B-AE1B-DB56D6AFAD1D}" presName="Name37" presStyleLbl="parChTrans1D4" presStyleIdx="2" presStyleCnt="4"/>
      <dgm:spPr/>
      <dgm:t>
        <a:bodyPr/>
        <a:lstStyle/>
        <a:p>
          <a:endParaRPr lang="en-US"/>
        </a:p>
      </dgm:t>
    </dgm:pt>
    <dgm:pt modelId="{DD882DEF-33E5-4158-9EA7-30CC76E2C564}" type="pres">
      <dgm:prSet presAssocID="{B03BD240-4769-4C72-A089-A20E3940FBC3}" presName="hierRoot2" presStyleCnt="0">
        <dgm:presLayoutVars>
          <dgm:hierBranch val="init"/>
        </dgm:presLayoutVars>
      </dgm:prSet>
      <dgm:spPr/>
      <dgm:t>
        <a:bodyPr/>
        <a:lstStyle/>
        <a:p>
          <a:endParaRPr lang="en-US"/>
        </a:p>
      </dgm:t>
    </dgm:pt>
    <dgm:pt modelId="{4172C524-9FAE-4211-A4E2-85C8100FBC17}" type="pres">
      <dgm:prSet presAssocID="{B03BD240-4769-4C72-A089-A20E3940FBC3}" presName="rootComposite" presStyleCnt="0"/>
      <dgm:spPr/>
      <dgm:t>
        <a:bodyPr/>
        <a:lstStyle/>
        <a:p>
          <a:endParaRPr lang="en-US"/>
        </a:p>
      </dgm:t>
    </dgm:pt>
    <dgm:pt modelId="{429AD229-5D45-4209-B88D-18AE2113F7FF}" type="pres">
      <dgm:prSet presAssocID="{B03BD240-4769-4C72-A089-A20E3940FBC3}" presName="rootText" presStyleLbl="node4" presStyleIdx="2" presStyleCnt="4">
        <dgm:presLayoutVars>
          <dgm:chPref val="3"/>
        </dgm:presLayoutVars>
      </dgm:prSet>
      <dgm:spPr/>
      <dgm:t>
        <a:bodyPr/>
        <a:lstStyle/>
        <a:p>
          <a:endParaRPr lang="en-US"/>
        </a:p>
      </dgm:t>
    </dgm:pt>
    <dgm:pt modelId="{C765FCA2-9BCA-4F88-A6BE-3C0F70705B52}" type="pres">
      <dgm:prSet presAssocID="{B03BD240-4769-4C72-A089-A20E3940FBC3}" presName="rootConnector" presStyleLbl="node4" presStyleIdx="2" presStyleCnt="4"/>
      <dgm:spPr/>
      <dgm:t>
        <a:bodyPr/>
        <a:lstStyle/>
        <a:p>
          <a:endParaRPr lang="en-US"/>
        </a:p>
      </dgm:t>
    </dgm:pt>
    <dgm:pt modelId="{489D48B6-B4BB-4157-B28D-9396335F4D2E}" type="pres">
      <dgm:prSet presAssocID="{B03BD240-4769-4C72-A089-A20E3940FBC3}" presName="hierChild4" presStyleCnt="0"/>
      <dgm:spPr/>
      <dgm:t>
        <a:bodyPr/>
        <a:lstStyle/>
        <a:p>
          <a:endParaRPr lang="en-US"/>
        </a:p>
      </dgm:t>
    </dgm:pt>
    <dgm:pt modelId="{4D9CC1B9-1407-42FC-AAFF-E4C882B4B7E7}" type="pres">
      <dgm:prSet presAssocID="{B03BD240-4769-4C72-A089-A20E3940FBC3}" presName="hierChild5" presStyleCnt="0"/>
      <dgm:spPr/>
      <dgm:t>
        <a:bodyPr/>
        <a:lstStyle/>
        <a:p>
          <a:endParaRPr lang="en-US"/>
        </a:p>
      </dgm:t>
    </dgm:pt>
    <dgm:pt modelId="{A3A13314-54D8-4DEE-AB21-DFB1ACCDB18D}" type="pres">
      <dgm:prSet presAssocID="{47CDF0C1-27C5-4B6F-8C8F-F8FBECB86144}" presName="Name37" presStyleLbl="parChTrans1D4" presStyleIdx="3" presStyleCnt="4"/>
      <dgm:spPr/>
      <dgm:t>
        <a:bodyPr/>
        <a:lstStyle/>
        <a:p>
          <a:endParaRPr lang="en-US"/>
        </a:p>
      </dgm:t>
    </dgm:pt>
    <dgm:pt modelId="{F884FC9E-F77E-4768-907E-607A26469DBD}" type="pres">
      <dgm:prSet presAssocID="{A2906CA6-D148-4CE0-A83C-321D43578353}" presName="hierRoot2" presStyleCnt="0">
        <dgm:presLayoutVars>
          <dgm:hierBranch val="init"/>
        </dgm:presLayoutVars>
      </dgm:prSet>
      <dgm:spPr/>
      <dgm:t>
        <a:bodyPr/>
        <a:lstStyle/>
        <a:p>
          <a:endParaRPr lang="en-US"/>
        </a:p>
      </dgm:t>
    </dgm:pt>
    <dgm:pt modelId="{744170CF-2069-4F1A-BD9F-BEEF731D1813}" type="pres">
      <dgm:prSet presAssocID="{A2906CA6-D148-4CE0-A83C-321D43578353}" presName="rootComposite" presStyleCnt="0"/>
      <dgm:spPr/>
      <dgm:t>
        <a:bodyPr/>
        <a:lstStyle/>
        <a:p>
          <a:endParaRPr lang="en-US"/>
        </a:p>
      </dgm:t>
    </dgm:pt>
    <dgm:pt modelId="{79C7862B-E85C-4F81-89BE-CFA3EFF9607B}" type="pres">
      <dgm:prSet presAssocID="{A2906CA6-D148-4CE0-A83C-321D43578353}" presName="rootText" presStyleLbl="node4" presStyleIdx="3" presStyleCnt="4">
        <dgm:presLayoutVars>
          <dgm:chPref val="3"/>
        </dgm:presLayoutVars>
      </dgm:prSet>
      <dgm:spPr/>
      <dgm:t>
        <a:bodyPr/>
        <a:lstStyle/>
        <a:p>
          <a:endParaRPr lang="en-US"/>
        </a:p>
      </dgm:t>
    </dgm:pt>
    <dgm:pt modelId="{E69944A1-5067-4E59-BCAF-472336D91539}" type="pres">
      <dgm:prSet presAssocID="{A2906CA6-D148-4CE0-A83C-321D43578353}" presName="rootConnector" presStyleLbl="node4" presStyleIdx="3" presStyleCnt="4"/>
      <dgm:spPr/>
      <dgm:t>
        <a:bodyPr/>
        <a:lstStyle/>
        <a:p>
          <a:endParaRPr lang="en-US"/>
        </a:p>
      </dgm:t>
    </dgm:pt>
    <dgm:pt modelId="{CFE5C401-AC7B-4154-9805-13E0D3CC8D69}" type="pres">
      <dgm:prSet presAssocID="{A2906CA6-D148-4CE0-A83C-321D43578353}" presName="hierChild4" presStyleCnt="0"/>
      <dgm:spPr/>
      <dgm:t>
        <a:bodyPr/>
        <a:lstStyle/>
        <a:p>
          <a:endParaRPr lang="en-US"/>
        </a:p>
      </dgm:t>
    </dgm:pt>
    <dgm:pt modelId="{99466627-FA94-471B-A939-8AE4E9EE85C4}" type="pres">
      <dgm:prSet presAssocID="{A2906CA6-D148-4CE0-A83C-321D43578353}" presName="hierChild5" presStyleCnt="0"/>
      <dgm:spPr/>
      <dgm:t>
        <a:bodyPr/>
        <a:lstStyle/>
        <a:p>
          <a:endParaRPr lang="en-US"/>
        </a:p>
      </dgm:t>
    </dgm:pt>
    <dgm:pt modelId="{47DABBDF-5BE8-4B92-B196-7B06653BDC8A}" type="pres">
      <dgm:prSet presAssocID="{ACC092C8-2667-4109-96C5-BDF0937C0632}" presName="hierChild5" presStyleCnt="0"/>
      <dgm:spPr/>
      <dgm:t>
        <a:bodyPr/>
        <a:lstStyle/>
        <a:p>
          <a:endParaRPr lang="en-US"/>
        </a:p>
      </dgm:t>
    </dgm:pt>
    <dgm:pt modelId="{132F4BF2-F723-4353-BC8B-DD0B0F3E8C9E}" type="pres">
      <dgm:prSet presAssocID="{DA5787D5-4B27-4FF0-9BDB-D6880835D684}" presName="hierChild5" presStyleCnt="0"/>
      <dgm:spPr/>
      <dgm:t>
        <a:bodyPr/>
        <a:lstStyle/>
        <a:p>
          <a:endParaRPr lang="en-US"/>
        </a:p>
      </dgm:t>
    </dgm:pt>
    <dgm:pt modelId="{5D0A2488-3E45-4236-8830-DD896EE14350}" type="pres">
      <dgm:prSet presAssocID="{185D2339-6401-4EBC-8948-CFC7285A9034}" presName="hierChild3" presStyleCnt="0"/>
      <dgm:spPr/>
      <dgm:t>
        <a:bodyPr/>
        <a:lstStyle/>
        <a:p>
          <a:endParaRPr lang="en-US"/>
        </a:p>
      </dgm:t>
    </dgm:pt>
  </dgm:ptLst>
  <dgm:cxnLst>
    <dgm:cxn modelId="{2D2FA299-D944-4400-B846-D80D5B490260}" type="presOf" srcId="{96292A66-1C09-4736-911E-9685EF69E00E}" destId="{493444F6-04AC-403C-8216-DA52AB3EF4AA}" srcOrd="0" destOrd="0" presId="urn:microsoft.com/office/officeart/2005/8/layout/orgChart1"/>
    <dgm:cxn modelId="{AB706DCA-B048-42B6-9BAF-2D9452BA3EE3}" type="presOf" srcId="{E6BEF2C8-9750-41BA-9A30-9479A8DB332B}" destId="{E5191EB9-BCFF-4990-9349-C9101C34465C}" srcOrd="1" destOrd="0" presId="urn:microsoft.com/office/officeart/2005/8/layout/orgChart1"/>
    <dgm:cxn modelId="{10B57022-3672-4B01-A02E-C4120EB62CCC}" type="presOf" srcId="{7F55DD2B-E38A-4107-87C3-28CB2C7698A1}" destId="{19F4A445-5066-4913-8A7F-05421E37182B}" srcOrd="1" destOrd="0" presId="urn:microsoft.com/office/officeart/2005/8/layout/orgChart1"/>
    <dgm:cxn modelId="{76C45E04-2552-41D2-A942-6CABDB6A682E}" srcId="{185D2339-6401-4EBC-8948-CFC7285A9034}" destId="{6C9DABB0-D38B-4F57-AA34-F852503E5436}" srcOrd="0" destOrd="0" parTransId="{0FB5DB58-E8C1-4481-A7D8-6BE009790F4B}" sibTransId="{4952202C-EAE1-4626-BD91-1BA858B6FB57}"/>
    <dgm:cxn modelId="{62A0A0F9-1E42-45BC-B3A6-29789ACD0648}" srcId="{DA5787D5-4B27-4FF0-9BDB-D6880835D684}" destId="{ACC092C8-2667-4109-96C5-BDF0937C0632}" srcOrd="1" destOrd="0" parTransId="{0DE599E0-20C1-401A-BB38-5360525E2889}" sibTransId="{923CE09E-7DC6-426A-BBAC-75E5A63E08F3}"/>
    <dgm:cxn modelId="{C6415785-E407-4D3B-A918-31AAB51D779D}" type="presOf" srcId="{ACC092C8-2667-4109-96C5-BDF0937C0632}" destId="{56AB9A7A-50F4-4EE5-9238-A93D75B9C2A5}" srcOrd="1" destOrd="0" presId="urn:microsoft.com/office/officeart/2005/8/layout/orgChart1"/>
    <dgm:cxn modelId="{771C127D-658B-4E83-9DD0-C0125FB36FA2}" type="presOf" srcId="{DA5787D5-4B27-4FF0-9BDB-D6880835D684}" destId="{7F4C0901-C6F7-4997-A393-AF9C23F7AE2C}" srcOrd="0" destOrd="0" presId="urn:microsoft.com/office/officeart/2005/8/layout/orgChart1"/>
    <dgm:cxn modelId="{42881E67-FBE7-47F9-9941-E9765B2EC288}" type="presOf" srcId="{D507E129-185A-4C11-9DBE-E917981AE798}" destId="{EB68B3B9-DB97-4044-B7B4-9B208E7E39B4}" srcOrd="0" destOrd="0" presId="urn:microsoft.com/office/officeart/2005/8/layout/orgChart1"/>
    <dgm:cxn modelId="{EFC650CC-D7BD-4F32-9E84-E7B1459BD372}" srcId="{6C9DABB0-D38B-4F57-AA34-F852503E5436}" destId="{0E13814D-0668-4C31-B95D-AF1E9CC13902}" srcOrd="1" destOrd="0" parTransId="{FD0CC0E8-A485-409A-99A5-6BF98EB4D164}" sibTransId="{69D9A43D-CC6B-4F73-A30D-3923CACB512C}"/>
    <dgm:cxn modelId="{729DEC1A-9947-496B-AD0A-9055EBB9EABC}" srcId="{6C9DABB0-D38B-4F57-AA34-F852503E5436}" destId="{EEDE5F7E-500A-4349-B773-C2A7ED3FC417}" srcOrd="3" destOrd="0" parTransId="{BBA43C72-EB53-47A0-95AA-06D9CCD8F2CB}" sibTransId="{C10B841C-4D56-42D3-9E21-BF5DA20358CC}"/>
    <dgm:cxn modelId="{045CB485-1F4B-4C55-8522-916B68233553}" srcId="{CAE9B273-5E36-41B6-88E1-A960052E0935}" destId="{185D2339-6401-4EBC-8948-CFC7285A9034}" srcOrd="0" destOrd="0" parTransId="{9006EA1C-ECAF-44AE-9C19-2908A7044C30}" sibTransId="{4B48D8CB-FC30-4EE4-A7D3-770D65399956}"/>
    <dgm:cxn modelId="{550E4669-6D91-4E54-AD6D-E5AF2467145D}" type="presOf" srcId="{6C9DABB0-D38B-4F57-AA34-F852503E5436}" destId="{17706386-581C-4B63-96EE-64EF1C1AA2F0}" srcOrd="1" destOrd="0" presId="urn:microsoft.com/office/officeart/2005/8/layout/orgChart1"/>
    <dgm:cxn modelId="{4844FBDA-B5F0-4A82-B2B3-F58E05761537}" type="presOf" srcId="{64CCD845-A3DD-44F8-8A98-7EEC646F0FEA}" destId="{3CBF203D-4DCA-4BDA-B16D-129B1BD5BA37}" srcOrd="0" destOrd="0" presId="urn:microsoft.com/office/officeart/2005/8/layout/orgChart1"/>
    <dgm:cxn modelId="{DB300057-77F9-4CDD-85A2-2929ED4DCC8A}" type="presOf" srcId="{B03BD240-4769-4C72-A089-A20E3940FBC3}" destId="{C765FCA2-9BCA-4F88-A6BE-3C0F70705B52}" srcOrd="1" destOrd="0" presId="urn:microsoft.com/office/officeart/2005/8/layout/orgChart1"/>
    <dgm:cxn modelId="{76F02682-8587-4896-B49F-9A9E534831D4}" type="presOf" srcId="{0FB5DB58-E8C1-4481-A7D8-6BE009790F4B}" destId="{8EFD34CF-A8C5-446F-A7CC-222403DADB3D}" srcOrd="0" destOrd="0" presId="urn:microsoft.com/office/officeart/2005/8/layout/orgChart1"/>
    <dgm:cxn modelId="{8067A623-A29D-453B-83A8-2456806842F5}" type="presOf" srcId="{47CDF0C1-27C5-4B6F-8C8F-F8FBECB86144}" destId="{A3A13314-54D8-4DEE-AB21-DFB1ACCDB18D}" srcOrd="0" destOrd="0" presId="urn:microsoft.com/office/officeart/2005/8/layout/orgChart1"/>
    <dgm:cxn modelId="{FED8298C-ECEA-423A-95DD-661FD0E5386F}" type="presOf" srcId="{8DB72859-094C-4442-B5AD-962F6D0D9D29}" destId="{7033D065-E29A-48BC-B256-B0BEDDE6F1A0}" srcOrd="0" destOrd="0" presId="urn:microsoft.com/office/officeart/2005/8/layout/orgChart1"/>
    <dgm:cxn modelId="{0703C633-409F-4B04-B508-8313A911B5D4}" type="presOf" srcId="{E9E84728-CCFA-4498-B79A-7BA089D73BD2}" destId="{B12ED7C1-AC97-41B1-BAEF-44FC71969BDD}" srcOrd="0" destOrd="0" presId="urn:microsoft.com/office/officeart/2005/8/layout/orgChart1"/>
    <dgm:cxn modelId="{F7EA6E84-C341-4ED5-B9AE-1F896C22DEE9}" type="presOf" srcId="{7F55DD2B-E38A-4107-87C3-28CB2C7698A1}" destId="{14B93867-BBEA-4265-8A70-2DA4BD59743C}" srcOrd="0" destOrd="0" presId="urn:microsoft.com/office/officeart/2005/8/layout/orgChart1"/>
    <dgm:cxn modelId="{FD2EF237-B3E7-4FAC-A5A4-BC41440E9D02}" type="presOf" srcId="{6C9DABB0-D38B-4F57-AA34-F852503E5436}" destId="{5187702C-CCC5-4B9F-8108-D63E02525A85}" srcOrd="0" destOrd="0" presId="urn:microsoft.com/office/officeart/2005/8/layout/orgChart1"/>
    <dgm:cxn modelId="{0050EF3E-4F2C-47A3-9003-ABDD55F22B5E}" type="presOf" srcId="{4AD99DAF-E034-4A6A-9174-0B67FBA419BF}" destId="{D055F636-A093-41DB-BE62-14324A2B5D35}" srcOrd="0" destOrd="0" presId="urn:microsoft.com/office/officeart/2005/8/layout/orgChart1"/>
    <dgm:cxn modelId="{64A0CFF5-76B1-4331-85C8-403C68299C39}" type="presOf" srcId="{7DE8A337-F269-46E1-BC4E-EFAD2E7CDD1D}" destId="{9531C87A-2D3D-4200-B6DA-BA2F164737E1}" srcOrd="0" destOrd="0" presId="urn:microsoft.com/office/officeart/2005/8/layout/orgChart1"/>
    <dgm:cxn modelId="{8BF2D161-0578-4B0A-81FB-B7E73E6E9012}" type="presOf" srcId="{9930F082-EA52-471A-9AB6-F0BF08F94AF5}" destId="{E846A093-A933-4224-A1D5-0493DB00E846}" srcOrd="0" destOrd="0" presId="urn:microsoft.com/office/officeart/2005/8/layout/orgChart1"/>
    <dgm:cxn modelId="{48F0CB45-A115-4EEC-AC07-AA8E5A28CC64}" type="presOf" srcId="{0AC6BD26-AFE1-4F54-BC0C-07D1F65F8C05}" destId="{D36873FC-CDEB-41E2-B176-1B9F1942EA9F}" srcOrd="0" destOrd="0" presId="urn:microsoft.com/office/officeart/2005/8/layout/orgChart1"/>
    <dgm:cxn modelId="{4DB5ED8F-E857-4A2F-A295-8C7934A728C5}" srcId="{ACC092C8-2667-4109-96C5-BDF0937C0632}" destId="{A2906CA6-D148-4CE0-A83C-321D43578353}" srcOrd="1" destOrd="0" parTransId="{47CDF0C1-27C5-4B6F-8C8F-F8FBECB86144}" sibTransId="{74CC890C-5A5A-445B-9FF2-DCE67969AEE0}"/>
    <dgm:cxn modelId="{31D2DCBE-ADFE-430B-B313-81C00C06CA18}" type="presOf" srcId="{B5D32FC4-4BF2-4552-864E-CF89737CB5F2}" destId="{5442EC93-7653-46D9-BA83-38953CDE3E4D}" srcOrd="0" destOrd="0" presId="urn:microsoft.com/office/officeart/2005/8/layout/orgChart1"/>
    <dgm:cxn modelId="{EF5C260F-8A85-47B3-8D34-B0787814A893}" type="presOf" srcId="{E9E84728-CCFA-4498-B79A-7BA089D73BD2}" destId="{CC71B028-79B3-4703-A993-6A16BCC6A5D0}" srcOrd="1" destOrd="0" presId="urn:microsoft.com/office/officeart/2005/8/layout/orgChart1"/>
    <dgm:cxn modelId="{DA033F2F-A111-4CFD-BD28-A487824B23C1}" type="presOf" srcId="{EEDE5F7E-500A-4349-B773-C2A7ED3FC417}" destId="{223CF23C-8988-4C19-A278-70B8CB6B62EF}" srcOrd="1" destOrd="0" presId="urn:microsoft.com/office/officeart/2005/8/layout/orgChart1"/>
    <dgm:cxn modelId="{163F1FB9-F7E4-49A6-8A12-E17AB9C87CCC}" srcId="{6C9DABB0-D38B-4F57-AA34-F852503E5436}" destId="{E6BEF2C8-9750-41BA-9A30-9479A8DB332B}" srcOrd="0" destOrd="0" parTransId="{4AD99DAF-E034-4A6A-9174-0B67FBA419BF}" sibTransId="{323EB531-209E-45C9-9597-7457F45F90DB}"/>
    <dgm:cxn modelId="{FCB85251-54EF-415B-81E4-CEB16019CF74}" type="presOf" srcId="{EEDE5F7E-500A-4349-B773-C2A7ED3FC417}" destId="{1FC555E8-A5F8-4DD0-A18F-76290B546C25}" srcOrd="0" destOrd="0" presId="urn:microsoft.com/office/officeart/2005/8/layout/orgChart1"/>
    <dgm:cxn modelId="{DE92C2D0-E6B5-4203-9140-BF8F0AD9D58A}" srcId="{E9E84728-CCFA-4498-B79A-7BA089D73BD2}" destId="{0AC6BD26-AFE1-4F54-BC0C-07D1F65F8C05}" srcOrd="0" destOrd="0" parTransId="{8DB72859-094C-4442-B5AD-962F6D0D9D29}" sibTransId="{C732053B-DBAB-40F7-95B3-13ED605A722F}"/>
    <dgm:cxn modelId="{82231214-C41C-446D-9D65-56BC53B7C052}" srcId="{185D2339-6401-4EBC-8948-CFC7285A9034}" destId="{7F55DD2B-E38A-4107-87C3-28CB2C7698A1}" srcOrd="1" destOrd="0" parTransId="{7DE8A337-F269-46E1-BC4E-EFAD2E7CDD1D}" sibTransId="{C8EF88E7-6F77-4E05-AECC-E64912F70223}"/>
    <dgm:cxn modelId="{B22D8F67-F75D-432E-BEBC-E63DDCADB975}" srcId="{6C9DABB0-D38B-4F57-AA34-F852503E5436}" destId="{9930F082-EA52-471A-9AB6-F0BF08F94AF5}" srcOrd="2" destOrd="0" parTransId="{2550BFC4-63DD-448E-A38B-FE2DCA4C15E6}" sibTransId="{BE3E122B-0481-41C5-BF31-214AF4BB7291}"/>
    <dgm:cxn modelId="{0477E24D-9C87-4B76-86EB-B91DD77199E8}" srcId="{E9E84728-CCFA-4498-B79A-7BA089D73BD2}" destId="{851DA61C-1CFB-40B6-9213-D84D3426B8FB}" srcOrd="1" destOrd="0" parTransId="{DA717B4A-9866-48F3-AE9C-06E927F53DEF}" sibTransId="{5E22BD67-EFA1-4F43-AE99-C3E73C0F8439}"/>
    <dgm:cxn modelId="{3463CB17-F60A-47B2-806F-F7C3920C0A29}" type="presOf" srcId="{185D2339-6401-4EBC-8948-CFC7285A9034}" destId="{1C6E7014-7288-4661-858D-C4D4BC575089}" srcOrd="0" destOrd="0" presId="urn:microsoft.com/office/officeart/2005/8/layout/orgChart1"/>
    <dgm:cxn modelId="{956A9C15-B71E-4BC6-B3D4-0918828E9D0B}" type="presOf" srcId="{A2906CA6-D148-4CE0-A83C-321D43578353}" destId="{79C7862B-E85C-4F81-89BE-CFA3EFF9607B}" srcOrd="0" destOrd="0" presId="urn:microsoft.com/office/officeart/2005/8/layout/orgChart1"/>
    <dgm:cxn modelId="{AC09A874-7938-4943-8E19-47C50223FFB9}" type="presOf" srcId="{0AC6BD26-AFE1-4F54-BC0C-07D1F65F8C05}" destId="{6D9D88F6-58FA-45CA-877B-ED7C4A35BE6A}" srcOrd="1" destOrd="0" presId="urn:microsoft.com/office/officeart/2005/8/layout/orgChart1"/>
    <dgm:cxn modelId="{7A83A934-E1E2-4405-9262-6288A41E5E76}" type="presOf" srcId="{FD0CC0E8-A485-409A-99A5-6BF98EB4D164}" destId="{2D813A55-4E7D-478E-8670-FD377829A77B}" srcOrd="0" destOrd="0" presId="urn:microsoft.com/office/officeart/2005/8/layout/orgChart1"/>
    <dgm:cxn modelId="{BA54BB4F-1FD8-4DA7-8B6B-D75586F1266E}" type="presOf" srcId="{A2906CA6-D148-4CE0-A83C-321D43578353}" destId="{E69944A1-5067-4E59-BCAF-472336D91539}" srcOrd="1" destOrd="0" presId="urn:microsoft.com/office/officeart/2005/8/layout/orgChart1"/>
    <dgm:cxn modelId="{2AD83739-F6B9-46D7-9E6B-05AC38917480}" type="presOf" srcId="{C142FAF9-DFDE-4039-81DB-F2B2384A7004}" destId="{84709C78-D282-4D21-AF68-8FCFA1499EA8}" srcOrd="0" destOrd="0" presId="urn:microsoft.com/office/officeart/2005/8/layout/orgChart1"/>
    <dgm:cxn modelId="{B01AA71A-7B9E-49BD-AC21-587101DEDF8C}" type="presOf" srcId="{C2368538-1223-4B2B-AE1B-DB56D6AFAD1D}" destId="{B5E2010E-BD56-4632-BE31-1A0407064BA0}" srcOrd="0" destOrd="0" presId="urn:microsoft.com/office/officeart/2005/8/layout/orgChart1"/>
    <dgm:cxn modelId="{EBCBE9E2-A370-4C02-9780-1B9C1F96DBBB}" type="presOf" srcId="{DA5787D5-4B27-4FF0-9BDB-D6880835D684}" destId="{DFDE9614-4083-468D-952A-BCC4B4D4C7B8}" srcOrd="1" destOrd="0" presId="urn:microsoft.com/office/officeart/2005/8/layout/orgChart1"/>
    <dgm:cxn modelId="{2913B4DC-8F24-420E-84B7-352F4CF0667A}" type="presOf" srcId="{BBA43C72-EB53-47A0-95AA-06D9CCD8F2CB}" destId="{B4406B7F-ECCD-4F28-BA01-39D4632881DE}" srcOrd="0" destOrd="0" presId="urn:microsoft.com/office/officeart/2005/8/layout/orgChart1"/>
    <dgm:cxn modelId="{A07FF854-C1F2-4535-BF25-654437B2E7A8}" type="presOf" srcId="{ACC092C8-2667-4109-96C5-BDF0937C0632}" destId="{AEDA4443-C6DD-47D7-AC2E-3EA56352BC89}" srcOrd="0" destOrd="0" presId="urn:microsoft.com/office/officeart/2005/8/layout/orgChart1"/>
    <dgm:cxn modelId="{1B1A4396-95D4-48D2-8168-BA615736D8D9}" srcId="{185D2339-6401-4EBC-8948-CFC7285A9034}" destId="{DA5787D5-4B27-4FF0-9BDB-D6880835D684}" srcOrd="2" destOrd="0" parTransId="{B5D32FC4-4BF2-4552-864E-CF89737CB5F2}" sibTransId="{5E893F5A-54D2-40B9-906B-4FC6BFFA61FD}"/>
    <dgm:cxn modelId="{AA75D089-7911-401E-9AB0-D9D57817B2A3}" type="presOf" srcId="{9930F082-EA52-471A-9AB6-F0BF08F94AF5}" destId="{6865D9A5-0E5A-41EB-9E9E-B469FBB794DA}" srcOrd="1" destOrd="0" presId="urn:microsoft.com/office/officeart/2005/8/layout/orgChart1"/>
    <dgm:cxn modelId="{E92BA765-123C-4801-9241-6D60FB95495B}" type="presOf" srcId="{790585A2-9888-4413-9DE3-12C257D6648B}" destId="{DB941361-3A74-41E5-85DA-69ED56A17B4C}" srcOrd="0" destOrd="0" presId="urn:microsoft.com/office/officeart/2005/8/layout/orgChart1"/>
    <dgm:cxn modelId="{B21A0780-E189-49E6-A6BC-80DEEE0A8516}" type="presOf" srcId="{D507E129-185A-4C11-9DBE-E917981AE798}" destId="{E6F8E99C-1093-465B-88F4-2C8694114DD7}" srcOrd="1" destOrd="0" presId="urn:microsoft.com/office/officeart/2005/8/layout/orgChart1"/>
    <dgm:cxn modelId="{118693E4-AA8B-4E4C-B558-2FABBE2C2493}" type="presOf" srcId="{DA717B4A-9866-48F3-AE9C-06E927F53DEF}" destId="{58314BE9-A76B-4B06-A271-66E66B1AE1CB}" srcOrd="0" destOrd="0" presId="urn:microsoft.com/office/officeart/2005/8/layout/orgChart1"/>
    <dgm:cxn modelId="{87E3032B-9CD1-4FF0-90BE-463F6EB0EB84}" srcId="{7F55DD2B-E38A-4107-87C3-28CB2C7698A1}" destId="{E9E84728-CCFA-4498-B79A-7BA089D73BD2}" srcOrd="1" destOrd="0" parTransId="{96292A66-1C09-4736-911E-9685EF69E00E}" sibTransId="{05D28A51-EB4C-4972-8B96-0761BEF26C01}"/>
    <dgm:cxn modelId="{5BBB2B49-D9B7-443A-BF8B-E7319628E9AE}" type="presOf" srcId="{E6BEF2C8-9750-41BA-9A30-9479A8DB332B}" destId="{28C9319A-2258-40BA-A532-60F048123EB4}" srcOrd="0" destOrd="0" presId="urn:microsoft.com/office/officeart/2005/8/layout/orgChart1"/>
    <dgm:cxn modelId="{2F6ABEBE-E27B-4BB2-AA60-A550A20CD660}" type="presOf" srcId="{851DA61C-1CFB-40B6-9213-D84D3426B8FB}" destId="{57E50FD4-89AE-4CEF-9403-17B0790AD6EC}" srcOrd="0" destOrd="0" presId="urn:microsoft.com/office/officeart/2005/8/layout/orgChart1"/>
    <dgm:cxn modelId="{D777CF37-D6AB-42C8-981B-C0432BA07E06}" srcId="{7F55DD2B-E38A-4107-87C3-28CB2C7698A1}" destId="{D507E129-185A-4C11-9DBE-E917981AE798}" srcOrd="0" destOrd="0" parTransId="{4AFEB73D-C136-498D-B17F-51E0A560AD16}" sibTransId="{A2183520-7074-468A-AC63-4500F897E35C}"/>
    <dgm:cxn modelId="{2432581F-C636-4F99-B24F-7A9526E166D0}" srcId="{ACC092C8-2667-4109-96C5-BDF0937C0632}" destId="{B03BD240-4769-4C72-A089-A20E3940FBC3}" srcOrd="0" destOrd="0" parTransId="{C2368538-1223-4B2B-AE1B-DB56D6AFAD1D}" sibTransId="{4A3B18C6-5BC1-4AB2-AEF6-F7A036D9587E}"/>
    <dgm:cxn modelId="{EEB01797-0392-436D-A539-57BAE883923E}" type="presOf" srcId="{0DE599E0-20C1-401A-BB38-5360525E2889}" destId="{8798ACC5-6B8D-4DE7-A92D-244344260494}" srcOrd="0" destOrd="0" presId="urn:microsoft.com/office/officeart/2005/8/layout/orgChart1"/>
    <dgm:cxn modelId="{5FEFE555-A2AE-4128-9D8B-BA5387CC9AAD}" type="presOf" srcId="{64CCD845-A3DD-44F8-8A98-7EEC646F0FEA}" destId="{57986FD9-3E27-407E-8981-C61FEA46887F}" srcOrd="1" destOrd="0" presId="urn:microsoft.com/office/officeart/2005/8/layout/orgChart1"/>
    <dgm:cxn modelId="{22836EA1-171D-4BB9-BA17-07AD8515B48C}" type="presOf" srcId="{0E13814D-0668-4C31-B95D-AF1E9CC13902}" destId="{276F6A40-3092-46E4-A941-70187331CD55}" srcOrd="1" destOrd="0" presId="urn:microsoft.com/office/officeart/2005/8/layout/orgChart1"/>
    <dgm:cxn modelId="{717DDF3D-2DC3-46AE-9A38-B2A00EE2C70E}" type="presOf" srcId="{185D2339-6401-4EBC-8948-CFC7285A9034}" destId="{4DEA1BB2-E8B9-4D0F-B7F5-ECEC3250C0FA}" srcOrd="1" destOrd="0" presId="urn:microsoft.com/office/officeart/2005/8/layout/orgChart1"/>
    <dgm:cxn modelId="{55B62D76-0128-41DB-8505-15AD64663780}" type="presOf" srcId="{B03BD240-4769-4C72-A089-A20E3940FBC3}" destId="{429AD229-5D45-4209-B88D-18AE2113F7FF}" srcOrd="0" destOrd="0" presId="urn:microsoft.com/office/officeart/2005/8/layout/orgChart1"/>
    <dgm:cxn modelId="{C19CA6FD-B03E-4AF4-AAF1-0D12A489B3B3}" type="presOf" srcId="{CAE9B273-5E36-41B6-88E1-A960052E0935}" destId="{0BB973C4-D8F9-4F00-8CA2-1F460B0501A4}" srcOrd="0" destOrd="0" presId="urn:microsoft.com/office/officeart/2005/8/layout/orgChart1"/>
    <dgm:cxn modelId="{319BAB37-E714-45F0-9773-C773169BA37C}" srcId="{DA5787D5-4B27-4FF0-9BDB-D6880835D684}" destId="{64CCD845-A3DD-44F8-8A98-7EEC646F0FEA}" srcOrd="0" destOrd="0" parTransId="{A3B32F2E-EA29-4042-BF44-4F700D57CD3B}" sibTransId="{76218641-4FCD-49C2-8DE2-B076EF61756B}"/>
    <dgm:cxn modelId="{56802D18-EF16-4004-B11E-7D1CE344A3C4}" type="presOf" srcId="{790585A2-9888-4413-9DE3-12C257D6648B}" destId="{378B0B20-983E-425F-9BE0-610243A71584}" srcOrd="1" destOrd="0" presId="urn:microsoft.com/office/officeart/2005/8/layout/orgChart1"/>
    <dgm:cxn modelId="{ECD6E886-9FAC-4BFD-906B-44D31D4FB951}" type="presOf" srcId="{851DA61C-1CFB-40B6-9213-D84D3426B8FB}" destId="{EF05D468-AF1B-4B30-8FB6-60451DECD4BA}" srcOrd="1" destOrd="0" presId="urn:microsoft.com/office/officeart/2005/8/layout/orgChart1"/>
    <dgm:cxn modelId="{C9203DE5-2A5B-43E9-937B-366C2599C5F0}" type="presOf" srcId="{0E13814D-0668-4C31-B95D-AF1E9CC13902}" destId="{95791D6A-25EB-4D6D-BCB6-76BCA34FE732}" srcOrd="0" destOrd="0" presId="urn:microsoft.com/office/officeart/2005/8/layout/orgChart1"/>
    <dgm:cxn modelId="{72512C75-4DFB-424D-BB08-B5369DAFBCCF}" type="presOf" srcId="{A3B32F2E-EA29-4042-BF44-4F700D57CD3B}" destId="{BE2A3EDD-D6AF-42B1-81EB-AE08A9F75328}" srcOrd="0" destOrd="0" presId="urn:microsoft.com/office/officeart/2005/8/layout/orgChart1"/>
    <dgm:cxn modelId="{31201A58-2DEB-4A2E-BF1B-47A1C13473A0}" type="presOf" srcId="{2550BFC4-63DD-448E-A38B-FE2DCA4C15E6}" destId="{E325EDA3-1C11-4929-8031-C8826FF2661E}" srcOrd="0" destOrd="0" presId="urn:microsoft.com/office/officeart/2005/8/layout/orgChart1"/>
    <dgm:cxn modelId="{0CC42E2C-F6D0-4452-BFD2-8E6497543408}" type="presOf" srcId="{4AFEB73D-C136-498D-B17F-51E0A560AD16}" destId="{9C585957-5F2C-4303-9EC8-8BB8B190DC6D}" srcOrd="0" destOrd="0" presId="urn:microsoft.com/office/officeart/2005/8/layout/orgChart1"/>
    <dgm:cxn modelId="{C7220860-38E0-4B77-A08B-C468B104E25F}" srcId="{6C9DABB0-D38B-4F57-AA34-F852503E5436}" destId="{790585A2-9888-4413-9DE3-12C257D6648B}" srcOrd="4" destOrd="0" parTransId="{C142FAF9-DFDE-4039-81DB-F2B2384A7004}" sibTransId="{39FD9C9A-E3A1-4A46-9CDE-C0DCADC10508}"/>
    <dgm:cxn modelId="{F3F3FC52-9AC9-4C80-89D4-78AF3BCC5632}" type="presParOf" srcId="{0BB973C4-D8F9-4F00-8CA2-1F460B0501A4}" destId="{F09B6258-7D82-468E-87F8-C782340FE436}" srcOrd="0" destOrd="0" presId="urn:microsoft.com/office/officeart/2005/8/layout/orgChart1"/>
    <dgm:cxn modelId="{8EF01C44-A123-48DA-A1D3-A0691162CC89}" type="presParOf" srcId="{F09B6258-7D82-468E-87F8-C782340FE436}" destId="{9B077D21-BEFB-42BA-B0A7-5E4E96F1D5F8}" srcOrd="0" destOrd="0" presId="urn:microsoft.com/office/officeart/2005/8/layout/orgChart1"/>
    <dgm:cxn modelId="{6F30EBE8-8C68-4DD7-AAC9-83200491B4B7}" type="presParOf" srcId="{9B077D21-BEFB-42BA-B0A7-5E4E96F1D5F8}" destId="{1C6E7014-7288-4661-858D-C4D4BC575089}" srcOrd="0" destOrd="0" presId="urn:microsoft.com/office/officeart/2005/8/layout/orgChart1"/>
    <dgm:cxn modelId="{D5664971-3CC6-4351-A4D8-B44AE0D96DB2}" type="presParOf" srcId="{9B077D21-BEFB-42BA-B0A7-5E4E96F1D5F8}" destId="{4DEA1BB2-E8B9-4D0F-B7F5-ECEC3250C0FA}" srcOrd="1" destOrd="0" presId="urn:microsoft.com/office/officeart/2005/8/layout/orgChart1"/>
    <dgm:cxn modelId="{4385E3EB-2F9D-4CAA-ACC5-0C0B9B6B4927}" type="presParOf" srcId="{F09B6258-7D82-468E-87F8-C782340FE436}" destId="{CCF6000C-D69C-49E5-A114-58E96C5827BA}" srcOrd="1" destOrd="0" presId="urn:microsoft.com/office/officeart/2005/8/layout/orgChart1"/>
    <dgm:cxn modelId="{1C77F334-A2B1-45D2-92DD-FD02163C6C15}" type="presParOf" srcId="{CCF6000C-D69C-49E5-A114-58E96C5827BA}" destId="{8EFD34CF-A8C5-446F-A7CC-222403DADB3D}" srcOrd="0" destOrd="0" presId="urn:microsoft.com/office/officeart/2005/8/layout/orgChart1"/>
    <dgm:cxn modelId="{4EA840EA-2CC4-4973-AFE2-F80788E622DA}" type="presParOf" srcId="{CCF6000C-D69C-49E5-A114-58E96C5827BA}" destId="{218311C8-7AD1-4767-B297-A25ACF4C5ED6}" srcOrd="1" destOrd="0" presId="urn:microsoft.com/office/officeart/2005/8/layout/orgChart1"/>
    <dgm:cxn modelId="{A9A1D8EB-B6D3-4180-9763-BB56B5DB532D}" type="presParOf" srcId="{218311C8-7AD1-4767-B297-A25ACF4C5ED6}" destId="{3990A3B0-3A97-4882-8573-CF33C14BCA5E}" srcOrd="0" destOrd="0" presId="urn:microsoft.com/office/officeart/2005/8/layout/orgChart1"/>
    <dgm:cxn modelId="{D2BE1F13-436D-40F1-BFE8-783FE5B9AC16}" type="presParOf" srcId="{3990A3B0-3A97-4882-8573-CF33C14BCA5E}" destId="{5187702C-CCC5-4B9F-8108-D63E02525A85}" srcOrd="0" destOrd="0" presId="urn:microsoft.com/office/officeart/2005/8/layout/orgChart1"/>
    <dgm:cxn modelId="{5854FD0F-295B-422F-AE39-86C6390684D8}" type="presParOf" srcId="{3990A3B0-3A97-4882-8573-CF33C14BCA5E}" destId="{17706386-581C-4B63-96EE-64EF1C1AA2F0}" srcOrd="1" destOrd="0" presId="urn:microsoft.com/office/officeart/2005/8/layout/orgChart1"/>
    <dgm:cxn modelId="{8A97CA9A-DC6B-4706-BAC1-66163CCE0A22}" type="presParOf" srcId="{218311C8-7AD1-4767-B297-A25ACF4C5ED6}" destId="{36B80E64-4A67-440E-B7D0-F785C278CD91}" srcOrd="1" destOrd="0" presId="urn:microsoft.com/office/officeart/2005/8/layout/orgChart1"/>
    <dgm:cxn modelId="{D5F79A65-9F4E-4E77-AEF4-5CBF04A9BB74}" type="presParOf" srcId="{36B80E64-4A67-440E-B7D0-F785C278CD91}" destId="{D055F636-A093-41DB-BE62-14324A2B5D35}" srcOrd="0" destOrd="0" presId="urn:microsoft.com/office/officeart/2005/8/layout/orgChart1"/>
    <dgm:cxn modelId="{4A643902-921C-4671-9C73-0AA9A6AF7464}" type="presParOf" srcId="{36B80E64-4A67-440E-B7D0-F785C278CD91}" destId="{637FAA46-B167-46AB-AA15-7C37FAE4B660}" srcOrd="1" destOrd="0" presId="urn:microsoft.com/office/officeart/2005/8/layout/orgChart1"/>
    <dgm:cxn modelId="{B8403B3B-E62F-44FB-8E56-E87F0D957EE3}" type="presParOf" srcId="{637FAA46-B167-46AB-AA15-7C37FAE4B660}" destId="{953B5EE0-EBC6-40D1-A201-00BD2F46FA9C}" srcOrd="0" destOrd="0" presId="urn:microsoft.com/office/officeart/2005/8/layout/orgChart1"/>
    <dgm:cxn modelId="{6F1B0BCB-255F-4765-A980-51209BC849DF}" type="presParOf" srcId="{953B5EE0-EBC6-40D1-A201-00BD2F46FA9C}" destId="{28C9319A-2258-40BA-A532-60F048123EB4}" srcOrd="0" destOrd="0" presId="urn:microsoft.com/office/officeart/2005/8/layout/orgChart1"/>
    <dgm:cxn modelId="{3AC70FAE-BE8B-469F-A4FB-51F7F59B26BD}" type="presParOf" srcId="{953B5EE0-EBC6-40D1-A201-00BD2F46FA9C}" destId="{E5191EB9-BCFF-4990-9349-C9101C34465C}" srcOrd="1" destOrd="0" presId="urn:microsoft.com/office/officeart/2005/8/layout/orgChart1"/>
    <dgm:cxn modelId="{CF7E129C-D5FD-40A5-8C17-352FD7A47362}" type="presParOf" srcId="{637FAA46-B167-46AB-AA15-7C37FAE4B660}" destId="{1D607488-354C-409E-B566-870C74E92621}" srcOrd="1" destOrd="0" presId="urn:microsoft.com/office/officeart/2005/8/layout/orgChart1"/>
    <dgm:cxn modelId="{450BAA33-6D5E-4FE4-982C-BA8AC63F39E1}" type="presParOf" srcId="{637FAA46-B167-46AB-AA15-7C37FAE4B660}" destId="{322EEEF3-A7B8-4C95-AA21-2ECBC8D346FE}" srcOrd="2" destOrd="0" presId="urn:microsoft.com/office/officeart/2005/8/layout/orgChart1"/>
    <dgm:cxn modelId="{358F4E2F-1540-4997-86D5-53D88912055E}" type="presParOf" srcId="{36B80E64-4A67-440E-B7D0-F785C278CD91}" destId="{2D813A55-4E7D-478E-8670-FD377829A77B}" srcOrd="2" destOrd="0" presId="urn:microsoft.com/office/officeart/2005/8/layout/orgChart1"/>
    <dgm:cxn modelId="{67DDDAE7-741D-4034-9460-255F6800BA4C}" type="presParOf" srcId="{36B80E64-4A67-440E-B7D0-F785C278CD91}" destId="{7DA0947D-A84F-4515-BDE6-28FCD721AA77}" srcOrd="3" destOrd="0" presId="urn:microsoft.com/office/officeart/2005/8/layout/orgChart1"/>
    <dgm:cxn modelId="{69DB743A-747E-4D88-980F-DCC1621F1BA1}" type="presParOf" srcId="{7DA0947D-A84F-4515-BDE6-28FCD721AA77}" destId="{664F83EE-51B4-4E2C-B5CE-E75D6B944313}" srcOrd="0" destOrd="0" presId="urn:microsoft.com/office/officeart/2005/8/layout/orgChart1"/>
    <dgm:cxn modelId="{40C7BF24-AF11-46C8-A12E-2DAF9615C3C7}" type="presParOf" srcId="{664F83EE-51B4-4E2C-B5CE-E75D6B944313}" destId="{95791D6A-25EB-4D6D-BCB6-76BCA34FE732}" srcOrd="0" destOrd="0" presId="urn:microsoft.com/office/officeart/2005/8/layout/orgChart1"/>
    <dgm:cxn modelId="{20A652A1-4627-42BB-BF80-7852099C07AB}" type="presParOf" srcId="{664F83EE-51B4-4E2C-B5CE-E75D6B944313}" destId="{276F6A40-3092-46E4-A941-70187331CD55}" srcOrd="1" destOrd="0" presId="urn:microsoft.com/office/officeart/2005/8/layout/orgChart1"/>
    <dgm:cxn modelId="{7C061AEC-04C5-425A-BDE3-BFC1C8DAC2EA}" type="presParOf" srcId="{7DA0947D-A84F-4515-BDE6-28FCD721AA77}" destId="{0F214F90-51E4-4599-B81C-C3DFA0C02A0E}" srcOrd="1" destOrd="0" presId="urn:microsoft.com/office/officeart/2005/8/layout/orgChart1"/>
    <dgm:cxn modelId="{3D85F483-3B9A-405D-9610-F55352496AFB}" type="presParOf" srcId="{7DA0947D-A84F-4515-BDE6-28FCD721AA77}" destId="{8815DA54-CB08-441C-87C0-403C29997B6B}" srcOrd="2" destOrd="0" presId="urn:microsoft.com/office/officeart/2005/8/layout/orgChart1"/>
    <dgm:cxn modelId="{2FD0E81C-C77F-4CDD-B4F3-390C8E145D85}" type="presParOf" srcId="{36B80E64-4A67-440E-B7D0-F785C278CD91}" destId="{E325EDA3-1C11-4929-8031-C8826FF2661E}" srcOrd="4" destOrd="0" presId="urn:microsoft.com/office/officeart/2005/8/layout/orgChart1"/>
    <dgm:cxn modelId="{1158BFEE-D766-405E-B0BE-67B088C06C51}" type="presParOf" srcId="{36B80E64-4A67-440E-B7D0-F785C278CD91}" destId="{804EBF2D-69A8-438C-8871-C30A249C0215}" srcOrd="5" destOrd="0" presId="urn:microsoft.com/office/officeart/2005/8/layout/orgChart1"/>
    <dgm:cxn modelId="{E9A57B0C-0AA8-4F9C-810B-883E8FAEA5FC}" type="presParOf" srcId="{804EBF2D-69A8-438C-8871-C30A249C0215}" destId="{3E454505-98A6-4B74-8D74-AAB16FC53653}" srcOrd="0" destOrd="0" presId="urn:microsoft.com/office/officeart/2005/8/layout/orgChart1"/>
    <dgm:cxn modelId="{27656FDF-0394-4393-874E-C35711B58BA9}" type="presParOf" srcId="{3E454505-98A6-4B74-8D74-AAB16FC53653}" destId="{E846A093-A933-4224-A1D5-0493DB00E846}" srcOrd="0" destOrd="0" presId="urn:microsoft.com/office/officeart/2005/8/layout/orgChart1"/>
    <dgm:cxn modelId="{F8F59496-539E-4CA8-B3AD-9D645D497EE6}" type="presParOf" srcId="{3E454505-98A6-4B74-8D74-AAB16FC53653}" destId="{6865D9A5-0E5A-41EB-9E9E-B469FBB794DA}" srcOrd="1" destOrd="0" presId="urn:microsoft.com/office/officeart/2005/8/layout/orgChart1"/>
    <dgm:cxn modelId="{136D9CD4-735B-406F-A97B-CFF463BB9CB7}" type="presParOf" srcId="{804EBF2D-69A8-438C-8871-C30A249C0215}" destId="{3A392F06-06A5-490C-9E6C-9C9175640DFF}" srcOrd="1" destOrd="0" presId="urn:microsoft.com/office/officeart/2005/8/layout/orgChart1"/>
    <dgm:cxn modelId="{A3D6DBDC-0A32-4F5D-84D8-50FC545D72B5}" type="presParOf" srcId="{804EBF2D-69A8-438C-8871-C30A249C0215}" destId="{256C7012-7B7C-4595-A745-1F8F3B7760FF}" srcOrd="2" destOrd="0" presId="urn:microsoft.com/office/officeart/2005/8/layout/orgChart1"/>
    <dgm:cxn modelId="{93A5A43E-2269-451F-A919-87F5B340D26D}" type="presParOf" srcId="{36B80E64-4A67-440E-B7D0-F785C278CD91}" destId="{B4406B7F-ECCD-4F28-BA01-39D4632881DE}" srcOrd="6" destOrd="0" presId="urn:microsoft.com/office/officeart/2005/8/layout/orgChart1"/>
    <dgm:cxn modelId="{E3F12168-E9D8-40E9-B0BF-48D4AF5F1BD3}" type="presParOf" srcId="{36B80E64-4A67-440E-B7D0-F785C278CD91}" destId="{DD24AD6E-0E34-496B-80C4-14FBE0C52291}" srcOrd="7" destOrd="0" presId="urn:microsoft.com/office/officeart/2005/8/layout/orgChart1"/>
    <dgm:cxn modelId="{078ADA38-E210-4182-858E-E44D14043F15}" type="presParOf" srcId="{DD24AD6E-0E34-496B-80C4-14FBE0C52291}" destId="{DA639DA9-4FA0-4F5B-8F12-62BFE81D7FD0}" srcOrd="0" destOrd="0" presId="urn:microsoft.com/office/officeart/2005/8/layout/orgChart1"/>
    <dgm:cxn modelId="{ABAE60A1-E673-4620-AAB3-82CA70A55614}" type="presParOf" srcId="{DA639DA9-4FA0-4F5B-8F12-62BFE81D7FD0}" destId="{1FC555E8-A5F8-4DD0-A18F-76290B546C25}" srcOrd="0" destOrd="0" presId="urn:microsoft.com/office/officeart/2005/8/layout/orgChart1"/>
    <dgm:cxn modelId="{0B7A2336-514F-400E-84A8-83F79B3D0EAD}" type="presParOf" srcId="{DA639DA9-4FA0-4F5B-8F12-62BFE81D7FD0}" destId="{223CF23C-8988-4C19-A278-70B8CB6B62EF}" srcOrd="1" destOrd="0" presId="urn:microsoft.com/office/officeart/2005/8/layout/orgChart1"/>
    <dgm:cxn modelId="{C0BC7930-A689-454A-AAFA-1A95DB5310E2}" type="presParOf" srcId="{DD24AD6E-0E34-496B-80C4-14FBE0C52291}" destId="{611E8C05-7000-4EE4-AA31-0C8097C97880}" srcOrd="1" destOrd="0" presId="urn:microsoft.com/office/officeart/2005/8/layout/orgChart1"/>
    <dgm:cxn modelId="{E860710C-B1CA-4625-9A9B-514A4FCC756E}" type="presParOf" srcId="{DD24AD6E-0E34-496B-80C4-14FBE0C52291}" destId="{F020BBE8-5E1B-4FF2-A8A7-B303C3076249}" srcOrd="2" destOrd="0" presId="urn:microsoft.com/office/officeart/2005/8/layout/orgChart1"/>
    <dgm:cxn modelId="{5512FC92-C38B-48FA-A0DB-E6F3062AE194}" type="presParOf" srcId="{36B80E64-4A67-440E-B7D0-F785C278CD91}" destId="{84709C78-D282-4D21-AF68-8FCFA1499EA8}" srcOrd="8" destOrd="0" presId="urn:microsoft.com/office/officeart/2005/8/layout/orgChart1"/>
    <dgm:cxn modelId="{ED6D9C97-5645-478A-8C87-4B0F77CC0190}" type="presParOf" srcId="{36B80E64-4A67-440E-B7D0-F785C278CD91}" destId="{F9024C41-44A8-4A85-BCC4-1C029193FF9A}" srcOrd="9" destOrd="0" presId="urn:microsoft.com/office/officeart/2005/8/layout/orgChart1"/>
    <dgm:cxn modelId="{3A6E7884-34ED-489F-8118-D3ABE310EC4A}" type="presParOf" srcId="{F9024C41-44A8-4A85-BCC4-1C029193FF9A}" destId="{E87DB5E8-9866-4723-A616-FA37816DF101}" srcOrd="0" destOrd="0" presId="urn:microsoft.com/office/officeart/2005/8/layout/orgChart1"/>
    <dgm:cxn modelId="{38796AA1-7F68-481D-918C-A4298F266FD9}" type="presParOf" srcId="{E87DB5E8-9866-4723-A616-FA37816DF101}" destId="{DB941361-3A74-41E5-85DA-69ED56A17B4C}" srcOrd="0" destOrd="0" presId="urn:microsoft.com/office/officeart/2005/8/layout/orgChart1"/>
    <dgm:cxn modelId="{C19C6F5A-B01D-408C-9038-217024F6FC62}" type="presParOf" srcId="{E87DB5E8-9866-4723-A616-FA37816DF101}" destId="{378B0B20-983E-425F-9BE0-610243A71584}" srcOrd="1" destOrd="0" presId="urn:microsoft.com/office/officeart/2005/8/layout/orgChart1"/>
    <dgm:cxn modelId="{1EE1B51C-A282-46F1-9D81-4AFE0271D874}" type="presParOf" srcId="{F9024C41-44A8-4A85-BCC4-1C029193FF9A}" destId="{4801B7C7-1638-4808-9289-AA8CCAB7EAF6}" srcOrd="1" destOrd="0" presId="urn:microsoft.com/office/officeart/2005/8/layout/orgChart1"/>
    <dgm:cxn modelId="{DAA7FCA7-67B4-4CC1-B4B5-A45693998ACF}" type="presParOf" srcId="{F9024C41-44A8-4A85-BCC4-1C029193FF9A}" destId="{D1F360A5-C54F-4ABB-A286-AFB12EBAB2D5}" srcOrd="2" destOrd="0" presId="urn:microsoft.com/office/officeart/2005/8/layout/orgChart1"/>
    <dgm:cxn modelId="{00813214-ABC8-4E9D-B655-C80591C4A16F}" type="presParOf" srcId="{218311C8-7AD1-4767-B297-A25ACF4C5ED6}" destId="{5A0989AD-3E87-4DAB-9D96-D381B74ED376}" srcOrd="2" destOrd="0" presId="urn:microsoft.com/office/officeart/2005/8/layout/orgChart1"/>
    <dgm:cxn modelId="{B1FCB144-6C77-477E-A672-AA9C84ED931D}" type="presParOf" srcId="{CCF6000C-D69C-49E5-A114-58E96C5827BA}" destId="{9531C87A-2D3D-4200-B6DA-BA2F164737E1}" srcOrd="2" destOrd="0" presId="urn:microsoft.com/office/officeart/2005/8/layout/orgChart1"/>
    <dgm:cxn modelId="{C968AFC4-DF9D-48AD-92CC-ABD2EF0F9A43}" type="presParOf" srcId="{CCF6000C-D69C-49E5-A114-58E96C5827BA}" destId="{43914D77-7F59-40B6-AC85-A1C727E83B19}" srcOrd="3" destOrd="0" presId="urn:microsoft.com/office/officeart/2005/8/layout/orgChart1"/>
    <dgm:cxn modelId="{A51047E8-2D6E-48D5-99FE-46ABAC3250EF}" type="presParOf" srcId="{43914D77-7F59-40B6-AC85-A1C727E83B19}" destId="{9F699791-8951-4848-A171-3AEC18F7275E}" srcOrd="0" destOrd="0" presId="urn:microsoft.com/office/officeart/2005/8/layout/orgChart1"/>
    <dgm:cxn modelId="{D315D203-566C-46C2-BFBC-342004ACD950}" type="presParOf" srcId="{9F699791-8951-4848-A171-3AEC18F7275E}" destId="{14B93867-BBEA-4265-8A70-2DA4BD59743C}" srcOrd="0" destOrd="0" presId="urn:microsoft.com/office/officeart/2005/8/layout/orgChart1"/>
    <dgm:cxn modelId="{315B57DB-9019-42B8-8D14-087F8A1CEA66}" type="presParOf" srcId="{9F699791-8951-4848-A171-3AEC18F7275E}" destId="{19F4A445-5066-4913-8A7F-05421E37182B}" srcOrd="1" destOrd="0" presId="urn:microsoft.com/office/officeart/2005/8/layout/orgChart1"/>
    <dgm:cxn modelId="{9F81E384-E874-47BA-BA2D-153998FF825B}" type="presParOf" srcId="{43914D77-7F59-40B6-AC85-A1C727E83B19}" destId="{4D8803C6-5428-4F2A-857A-F6AE8E43E951}" srcOrd="1" destOrd="0" presId="urn:microsoft.com/office/officeart/2005/8/layout/orgChart1"/>
    <dgm:cxn modelId="{19AD82E2-C9FC-4CE5-BB66-B802C0B28CEF}" type="presParOf" srcId="{4D8803C6-5428-4F2A-857A-F6AE8E43E951}" destId="{9C585957-5F2C-4303-9EC8-8BB8B190DC6D}" srcOrd="0" destOrd="0" presId="urn:microsoft.com/office/officeart/2005/8/layout/orgChart1"/>
    <dgm:cxn modelId="{198F8FA8-85E0-4DA9-A1F3-8E5BD240EAA1}" type="presParOf" srcId="{4D8803C6-5428-4F2A-857A-F6AE8E43E951}" destId="{9BD4DD4C-D22F-4BEC-952E-FDDF4A55393F}" srcOrd="1" destOrd="0" presId="urn:microsoft.com/office/officeart/2005/8/layout/orgChart1"/>
    <dgm:cxn modelId="{565BAB84-8E41-4062-9E8A-123B549F6615}" type="presParOf" srcId="{9BD4DD4C-D22F-4BEC-952E-FDDF4A55393F}" destId="{6161D82B-C2DA-4186-8C67-139EA011EE76}" srcOrd="0" destOrd="0" presId="urn:microsoft.com/office/officeart/2005/8/layout/orgChart1"/>
    <dgm:cxn modelId="{570CADEE-F1DF-46A4-A546-31E934DF29D2}" type="presParOf" srcId="{6161D82B-C2DA-4186-8C67-139EA011EE76}" destId="{EB68B3B9-DB97-4044-B7B4-9B208E7E39B4}" srcOrd="0" destOrd="0" presId="urn:microsoft.com/office/officeart/2005/8/layout/orgChart1"/>
    <dgm:cxn modelId="{0F49F897-BA05-4585-AA78-C884641F3ADE}" type="presParOf" srcId="{6161D82B-C2DA-4186-8C67-139EA011EE76}" destId="{E6F8E99C-1093-465B-88F4-2C8694114DD7}" srcOrd="1" destOrd="0" presId="urn:microsoft.com/office/officeart/2005/8/layout/orgChart1"/>
    <dgm:cxn modelId="{C069AD0D-9796-47EE-9031-3A6739721442}" type="presParOf" srcId="{9BD4DD4C-D22F-4BEC-952E-FDDF4A55393F}" destId="{521C8D09-81FC-4872-86BF-726099F21251}" srcOrd="1" destOrd="0" presId="urn:microsoft.com/office/officeart/2005/8/layout/orgChart1"/>
    <dgm:cxn modelId="{FC663DE6-369F-4AD9-AD1E-271255AC6DD9}" type="presParOf" srcId="{9BD4DD4C-D22F-4BEC-952E-FDDF4A55393F}" destId="{B5DB54FA-E29C-43ED-9BAB-3972949B908F}" srcOrd="2" destOrd="0" presId="urn:microsoft.com/office/officeart/2005/8/layout/orgChart1"/>
    <dgm:cxn modelId="{CB9CF61C-9421-41C6-82FC-F886C59B2407}" type="presParOf" srcId="{4D8803C6-5428-4F2A-857A-F6AE8E43E951}" destId="{493444F6-04AC-403C-8216-DA52AB3EF4AA}" srcOrd="2" destOrd="0" presId="urn:microsoft.com/office/officeart/2005/8/layout/orgChart1"/>
    <dgm:cxn modelId="{25408530-A66B-4654-A253-66DE5AB6E3FA}" type="presParOf" srcId="{4D8803C6-5428-4F2A-857A-F6AE8E43E951}" destId="{D5B5249D-63B0-42EA-8971-DA0F64F2EEF5}" srcOrd="3" destOrd="0" presId="urn:microsoft.com/office/officeart/2005/8/layout/orgChart1"/>
    <dgm:cxn modelId="{46C6312A-E0EC-4227-9140-DEDDEEF755C9}" type="presParOf" srcId="{D5B5249D-63B0-42EA-8971-DA0F64F2EEF5}" destId="{E72006D0-DD88-4A1C-AF73-F3F114E4761C}" srcOrd="0" destOrd="0" presId="urn:microsoft.com/office/officeart/2005/8/layout/orgChart1"/>
    <dgm:cxn modelId="{D074ED5D-DD4C-4FDD-A68B-73B914A126A4}" type="presParOf" srcId="{E72006D0-DD88-4A1C-AF73-F3F114E4761C}" destId="{B12ED7C1-AC97-41B1-BAEF-44FC71969BDD}" srcOrd="0" destOrd="0" presId="urn:microsoft.com/office/officeart/2005/8/layout/orgChart1"/>
    <dgm:cxn modelId="{EE809D89-E06A-4BCD-AEC6-F01433033EAC}" type="presParOf" srcId="{E72006D0-DD88-4A1C-AF73-F3F114E4761C}" destId="{CC71B028-79B3-4703-A993-6A16BCC6A5D0}" srcOrd="1" destOrd="0" presId="urn:microsoft.com/office/officeart/2005/8/layout/orgChart1"/>
    <dgm:cxn modelId="{A8CAEF42-52D3-4BCB-9883-624FBADE93AD}" type="presParOf" srcId="{D5B5249D-63B0-42EA-8971-DA0F64F2EEF5}" destId="{018DA884-1BCB-410A-8860-C0D4E2A6BBC2}" srcOrd="1" destOrd="0" presId="urn:microsoft.com/office/officeart/2005/8/layout/orgChart1"/>
    <dgm:cxn modelId="{63F65126-EF1A-48C4-8D6C-8FF505F1D701}" type="presParOf" srcId="{018DA884-1BCB-410A-8860-C0D4E2A6BBC2}" destId="{7033D065-E29A-48BC-B256-B0BEDDE6F1A0}" srcOrd="0" destOrd="0" presId="urn:microsoft.com/office/officeart/2005/8/layout/orgChart1"/>
    <dgm:cxn modelId="{3682CD8C-F175-42F4-BEE9-DD007920DF4A}" type="presParOf" srcId="{018DA884-1BCB-410A-8860-C0D4E2A6BBC2}" destId="{F3361BD5-941D-4D27-A7C5-6C773737EE9A}" srcOrd="1" destOrd="0" presId="urn:microsoft.com/office/officeart/2005/8/layout/orgChart1"/>
    <dgm:cxn modelId="{985C2EA2-C027-41BF-8312-B06DD342DA7E}" type="presParOf" srcId="{F3361BD5-941D-4D27-A7C5-6C773737EE9A}" destId="{6D67A5A5-BDF0-4A37-8176-0C12C2BE8276}" srcOrd="0" destOrd="0" presId="urn:microsoft.com/office/officeart/2005/8/layout/orgChart1"/>
    <dgm:cxn modelId="{7F63DB6B-73DB-497A-BDF5-D2EE02A32A24}" type="presParOf" srcId="{6D67A5A5-BDF0-4A37-8176-0C12C2BE8276}" destId="{D36873FC-CDEB-41E2-B176-1B9F1942EA9F}" srcOrd="0" destOrd="0" presId="urn:microsoft.com/office/officeart/2005/8/layout/orgChart1"/>
    <dgm:cxn modelId="{58F3F15D-E98E-4058-9E3F-49028EB0176F}" type="presParOf" srcId="{6D67A5A5-BDF0-4A37-8176-0C12C2BE8276}" destId="{6D9D88F6-58FA-45CA-877B-ED7C4A35BE6A}" srcOrd="1" destOrd="0" presId="urn:microsoft.com/office/officeart/2005/8/layout/orgChart1"/>
    <dgm:cxn modelId="{B1A59AB3-E10C-4469-9FDB-022FD0B16A39}" type="presParOf" srcId="{F3361BD5-941D-4D27-A7C5-6C773737EE9A}" destId="{75138479-0B33-44BB-93AC-F78873CF14F3}" srcOrd="1" destOrd="0" presId="urn:microsoft.com/office/officeart/2005/8/layout/orgChart1"/>
    <dgm:cxn modelId="{25AC6B7A-660F-4BB1-ADE5-A8358CB362EA}" type="presParOf" srcId="{F3361BD5-941D-4D27-A7C5-6C773737EE9A}" destId="{5FF4C088-55E1-4B4F-8B9D-687E8C5E972A}" srcOrd="2" destOrd="0" presId="urn:microsoft.com/office/officeart/2005/8/layout/orgChart1"/>
    <dgm:cxn modelId="{8BF1278A-CBBE-4194-A342-113BFBCD802D}" type="presParOf" srcId="{018DA884-1BCB-410A-8860-C0D4E2A6BBC2}" destId="{58314BE9-A76B-4B06-A271-66E66B1AE1CB}" srcOrd="2" destOrd="0" presId="urn:microsoft.com/office/officeart/2005/8/layout/orgChart1"/>
    <dgm:cxn modelId="{3C44BDD9-2847-46CD-AB54-EB49DE6DA811}" type="presParOf" srcId="{018DA884-1BCB-410A-8860-C0D4E2A6BBC2}" destId="{77DCA539-670D-4C47-B46D-9A14389E25FC}" srcOrd="3" destOrd="0" presId="urn:microsoft.com/office/officeart/2005/8/layout/orgChart1"/>
    <dgm:cxn modelId="{5EDDAFDF-FDCB-49D8-8957-799D0C23B22A}" type="presParOf" srcId="{77DCA539-670D-4C47-B46D-9A14389E25FC}" destId="{96C926B5-DB6F-4932-8C3E-F4EE1678F10A}" srcOrd="0" destOrd="0" presId="urn:microsoft.com/office/officeart/2005/8/layout/orgChart1"/>
    <dgm:cxn modelId="{376F5A37-6FE1-4178-8370-96851B89BDA9}" type="presParOf" srcId="{96C926B5-DB6F-4932-8C3E-F4EE1678F10A}" destId="{57E50FD4-89AE-4CEF-9403-17B0790AD6EC}" srcOrd="0" destOrd="0" presId="urn:microsoft.com/office/officeart/2005/8/layout/orgChart1"/>
    <dgm:cxn modelId="{31E42992-17A8-4AD2-BA9C-76995FC4F422}" type="presParOf" srcId="{96C926B5-DB6F-4932-8C3E-F4EE1678F10A}" destId="{EF05D468-AF1B-4B30-8FB6-60451DECD4BA}" srcOrd="1" destOrd="0" presId="urn:microsoft.com/office/officeart/2005/8/layout/orgChart1"/>
    <dgm:cxn modelId="{BD5B6CF0-CCF9-4CB6-92F5-7FBDBF555E62}" type="presParOf" srcId="{77DCA539-670D-4C47-B46D-9A14389E25FC}" destId="{F4236185-59C2-4273-87B7-B9809CA2DF2D}" srcOrd="1" destOrd="0" presId="urn:microsoft.com/office/officeart/2005/8/layout/orgChart1"/>
    <dgm:cxn modelId="{5250FAF7-F7DA-4012-8169-97D653B53C97}" type="presParOf" srcId="{77DCA539-670D-4C47-B46D-9A14389E25FC}" destId="{4E285810-9EE0-471F-807A-4237D297CC99}" srcOrd="2" destOrd="0" presId="urn:microsoft.com/office/officeart/2005/8/layout/orgChart1"/>
    <dgm:cxn modelId="{B87802CF-66EC-44F3-89FF-3B5257C0851D}" type="presParOf" srcId="{D5B5249D-63B0-42EA-8971-DA0F64F2EEF5}" destId="{C19F55B1-19AE-44A3-9566-3BD14F653413}" srcOrd="2" destOrd="0" presId="urn:microsoft.com/office/officeart/2005/8/layout/orgChart1"/>
    <dgm:cxn modelId="{AA0DAD23-E76A-4A32-8D67-878663CE6696}" type="presParOf" srcId="{43914D77-7F59-40B6-AC85-A1C727E83B19}" destId="{2B2B6DF5-85F5-46CD-9A0C-7CDE6D96E3AD}" srcOrd="2" destOrd="0" presId="urn:microsoft.com/office/officeart/2005/8/layout/orgChart1"/>
    <dgm:cxn modelId="{406205DC-B8C5-434C-BBAD-FFA3A30CF1BF}" type="presParOf" srcId="{CCF6000C-D69C-49E5-A114-58E96C5827BA}" destId="{5442EC93-7653-46D9-BA83-38953CDE3E4D}" srcOrd="4" destOrd="0" presId="urn:microsoft.com/office/officeart/2005/8/layout/orgChart1"/>
    <dgm:cxn modelId="{6A49E48C-0F3C-4F7C-BFBC-4483BB9CD09E}" type="presParOf" srcId="{CCF6000C-D69C-49E5-A114-58E96C5827BA}" destId="{588D9482-AF5C-46AA-AC44-03356FB2CCF9}" srcOrd="5" destOrd="0" presId="urn:microsoft.com/office/officeart/2005/8/layout/orgChart1"/>
    <dgm:cxn modelId="{F41B8A4F-4574-4C31-A48A-1C432088C2A2}" type="presParOf" srcId="{588D9482-AF5C-46AA-AC44-03356FB2CCF9}" destId="{27D80658-697E-4D27-A1C5-C112A35B4CD0}" srcOrd="0" destOrd="0" presId="urn:microsoft.com/office/officeart/2005/8/layout/orgChart1"/>
    <dgm:cxn modelId="{A9F32137-58D6-41F3-999A-7076B1E8B349}" type="presParOf" srcId="{27D80658-697E-4D27-A1C5-C112A35B4CD0}" destId="{7F4C0901-C6F7-4997-A393-AF9C23F7AE2C}" srcOrd="0" destOrd="0" presId="urn:microsoft.com/office/officeart/2005/8/layout/orgChart1"/>
    <dgm:cxn modelId="{4E9B344C-BFE4-4A84-957E-716E9D59C5C6}" type="presParOf" srcId="{27D80658-697E-4D27-A1C5-C112A35B4CD0}" destId="{DFDE9614-4083-468D-952A-BCC4B4D4C7B8}" srcOrd="1" destOrd="0" presId="urn:microsoft.com/office/officeart/2005/8/layout/orgChart1"/>
    <dgm:cxn modelId="{CA17A8EA-C44D-414B-86B0-54FE5CC65A3C}" type="presParOf" srcId="{588D9482-AF5C-46AA-AC44-03356FB2CCF9}" destId="{8ECE80C0-C59A-4979-A577-7D703F8F167F}" srcOrd="1" destOrd="0" presId="urn:microsoft.com/office/officeart/2005/8/layout/orgChart1"/>
    <dgm:cxn modelId="{074347CF-2214-45F8-8E9F-79831DBCF23E}" type="presParOf" srcId="{8ECE80C0-C59A-4979-A577-7D703F8F167F}" destId="{BE2A3EDD-D6AF-42B1-81EB-AE08A9F75328}" srcOrd="0" destOrd="0" presId="urn:microsoft.com/office/officeart/2005/8/layout/orgChart1"/>
    <dgm:cxn modelId="{00709AB1-508B-4E9F-8075-2FFC6E1DA086}" type="presParOf" srcId="{8ECE80C0-C59A-4979-A577-7D703F8F167F}" destId="{5020E2ED-BEE4-41AF-A88A-4F0A790FE8E0}" srcOrd="1" destOrd="0" presId="urn:microsoft.com/office/officeart/2005/8/layout/orgChart1"/>
    <dgm:cxn modelId="{0EFAD981-C850-49C3-A961-96ECFFF8A9C1}" type="presParOf" srcId="{5020E2ED-BEE4-41AF-A88A-4F0A790FE8E0}" destId="{71C15969-0461-4F90-AFAD-7DDE0C62BCA6}" srcOrd="0" destOrd="0" presId="urn:microsoft.com/office/officeart/2005/8/layout/orgChart1"/>
    <dgm:cxn modelId="{C9ADD472-7819-4F40-AC1A-D6D17E91EC5A}" type="presParOf" srcId="{71C15969-0461-4F90-AFAD-7DDE0C62BCA6}" destId="{3CBF203D-4DCA-4BDA-B16D-129B1BD5BA37}" srcOrd="0" destOrd="0" presId="urn:microsoft.com/office/officeart/2005/8/layout/orgChart1"/>
    <dgm:cxn modelId="{64651A1B-D908-4E38-8299-A99F90BD173F}" type="presParOf" srcId="{71C15969-0461-4F90-AFAD-7DDE0C62BCA6}" destId="{57986FD9-3E27-407E-8981-C61FEA46887F}" srcOrd="1" destOrd="0" presId="urn:microsoft.com/office/officeart/2005/8/layout/orgChart1"/>
    <dgm:cxn modelId="{EA741480-1AE6-45E9-A6E3-1AB5AE019004}" type="presParOf" srcId="{5020E2ED-BEE4-41AF-A88A-4F0A790FE8E0}" destId="{40B36819-C86E-4CBA-8441-B93B67AD2A9E}" srcOrd="1" destOrd="0" presId="urn:microsoft.com/office/officeart/2005/8/layout/orgChart1"/>
    <dgm:cxn modelId="{E48EC70E-939F-4280-864E-1259F3E873D9}" type="presParOf" srcId="{5020E2ED-BEE4-41AF-A88A-4F0A790FE8E0}" destId="{B47F052A-F529-42D2-BD46-ABFC9D5F81D1}" srcOrd="2" destOrd="0" presId="urn:microsoft.com/office/officeart/2005/8/layout/orgChart1"/>
    <dgm:cxn modelId="{48C4260D-BA7C-4DDC-9035-796B9F62DA25}" type="presParOf" srcId="{8ECE80C0-C59A-4979-A577-7D703F8F167F}" destId="{8798ACC5-6B8D-4DE7-A92D-244344260494}" srcOrd="2" destOrd="0" presId="urn:microsoft.com/office/officeart/2005/8/layout/orgChart1"/>
    <dgm:cxn modelId="{A5748622-169C-432D-A920-040B4E095F96}" type="presParOf" srcId="{8ECE80C0-C59A-4979-A577-7D703F8F167F}" destId="{C2F9E586-B31F-460E-8CAC-6E66A514DC04}" srcOrd="3" destOrd="0" presId="urn:microsoft.com/office/officeart/2005/8/layout/orgChart1"/>
    <dgm:cxn modelId="{CD100955-8647-4444-939F-D063EBC795C4}" type="presParOf" srcId="{C2F9E586-B31F-460E-8CAC-6E66A514DC04}" destId="{974B4AAF-0FD7-4936-A480-CAA0D507C1CE}" srcOrd="0" destOrd="0" presId="urn:microsoft.com/office/officeart/2005/8/layout/orgChart1"/>
    <dgm:cxn modelId="{52EFD473-1FAE-42D2-9FAA-843BF0502DA9}" type="presParOf" srcId="{974B4AAF-0FD7-4936-A480-CAA0D507C1CE}" destId="{AEDA4443-C6DD-47D7-AC2E-3EA56352BC89}" srcOrd="0" destOrd="0" presId="urn:microsoft.com/office/officeart/2005/8/layout/orgChart1"/>
    <dgm:cxn modelId="{4DFF262D-2890-48A2-B904-A99BEFED63D2}" type="presParOf" srcId="{974B4AAF-0FD7-4936-A480-CAA0D507C1CE}" destId="{56AB9A7A-50F4-4EE5-9238-A93D75B9C2A5}" srcOrd="1" destOrd="0" presId="urn:microsoft.com/office/officeart/2005/8/layout/orgChart1"/>
    <dgm:cxn modelId="{FA3FC182-4A46-41D7-9F41-C6AB62B0613C}" type="presParOf" srcId="{C2F9E586-B31F-460E-8CAC-6E66A514DC04}" destId="{F8EA3495-6A2F-4F20-938C-597631AB8DE6}" srcOrd="1" destOrd="0" presId="urn:microsoft.com/office/officeart/2005/8/layout/orgChart1"/>
    <dgm:cxn modelId="{098707E0-4BB4-4227-9A2C-00DA45835989}" type="presParOf" srcId="{F8EA3495-6A2F-4F20-938C-597631AB8DE6}" destId="{B5E2010E-BD56-4632-BE31-1A0407064BA0}" srcOrd="0" destOrd="0" presId="urn:microsoft.com/office/officeart/2005/8/layout/orgChart1"/>
    <dgm:cxn modelId="{124FE508-16D6-40D0-9D29-E39A3E2CB676}" type="presParOf" srcId="{F8EA3495-6A2F-4F20-938C-597631AB8DE6}" destId="{DD882DEF-33E5-4158-9EA7-30CC76E2C564}" srcOrd="1" destOrd="0" presId="urn:microsoft.com/office/officeart/2005/8/layout/orgChart1"/>
    <dgm:cxn modelId="{895436EE-4802-4E01-B3EC-B6F17530EB36}" type="presParOf" srcId="{DD882DEF-33E5-4158-9EA7-30CC76E2C564}" destId="{4172C524-9FAE-4211-A4E2-85C8100FBC17}" srcOrd="0" destOrd="0" presId="urn:microsoft.com/office/officeart/2005/8/layout/orgChart1"/>
    <dgm:cxn modelId="{29B6CDA7-0510-448B-80CE-76FEB12443B0}" type="presParOf" srcId="{4172C524-9FAE-4211-A4E2-85C8100FBC17}" destId="{429AD229-5D45-4209-B88D-18AE2113F7FF}" srcOrd="0" destOrd="0" presId="urn:microsoft.com/office/officeart/2005/8/layout/orgChart1"/>
    <dgm:cxn modelId="{03219DA1-994D-4DA0-BC7E-D2E12EFFE84F}" type="presParOf" srcId="{4172C524-9FAE-4211-A4E2-85C8100FBC17}" destId="{C765FCA2-9BCA-4F88-A6BE-3C0F70705B52}" srcOrd="1" destOrd="0" presId="urn:microsoft.com/office/officeart/2005/8/layout/orgChart1"/>
    <dgm:cxn modelId="{96682AD1-BC31-4F69-9311-A91A0DA66F93}" type="presParOf" srcId="{DD882DEF-33E5-4158-9EA7-30CC76E2C564}" destId="{489D48B6-B4BB-4157-B28D-9396335F4D2E}" srcOrd="1" destOrd="0" presId="urn:microsoft.com/office/officeart/2005/8/layout/orgChart1"/>
    <dgm:cxn modelId="{7CA89A03-5C80-406E-BDCF-11F34F4D019E}" type="presParOf" srcId="{DD882DEF-33E5-4158-9EA7-30CC76E2C564}" destId="{4D9CC1B9-1407-42FC-AAFF-E4C882B4B7E7}" srcOrd="2" destOrd="0" presId="urn:microsoft.com/office/officeart/2005/8/layout/orgChart1"/>
    <dgm:cxn modelId="{EB1D964B-D8E5-4DC0-80CB-2BE7E5256538}" type="presParOf" srcId="{F8EA3495-6A2F-4F20-938C-597631AB8DE6}" destId="{A3A13314-54D8-4DEE-AB21-DFB1ACCDB18D}" srcOrd="2" destOrd="0" presId="urn:microsoft.com/office/officeart/2005/8/layout/orgChart1"/>
    <dgm:cxn modelId="{BE5C21FD-2750-4641-BE3D-6F19F9FC439B}" type="presParOf" srcId="{F8EA3495-6A2F-4F20-938C-597631AB8DE6}" destId="{F884FC9E-F77E-4768-907E-607A26469DBD}" srcOrd="3" destOrd="0" presId="urn:microsoft.com/office/officeart/2005/8/layout/orgChart1"/>
    <dgm:cxn modelId="{2B5AD456-EF32-45FD-AF47-B1E0299EAEF6}" type="presParOf" srcId="{F884FC9E-F77E-4768-907E-607A26469DBD}" destId="{744170CF-2069-4F1A-BD9F-BEEF731D1813}" srcOrd="0" destOrd="0" presId="urn:microsoft.com/office/officeart/2005/8/layout/orgChart1"/>
    <dgm:cxn modelId="{61F6F10B-E2A4-4066-A4FD-E652191F5BE2}" type="presParOf" srcId="{744170CF-2069-4F1A-BD9F-BEEF731D1813}" destId="{79C7862B-E85C-4F81-89BE-CFA3EFF9607B}" srcOrd="0" destOrd="0" presId="urn:microsoft.com/office/officeart/2005/8/layout/orgChart1"/>
    <dgm:cxn modelId="{64397022-C4A7-4251-AF1F-DC08D9F970EE}" type="presParOf" srcId="{744170CF-2069-4F1A-BD9F-BEEF731D1813}" destId="{E69944A1-5067-4E59-BCAF-472336D91539}" srcOrd="1" destOrd="0" presId="urn:microsoft.com/office/officeart/2005/8/layout/orgChart1"/>
    <dgm:cxn modelId="{5E721DBF-2914-4E6A-83F9-232CC9322386}" type="presParOf" srcId="{F884FC9E-F77E-4768-907E-607A26469DBD}" destId="{CFE5C401-AC7B-4154-9805-13E0D3CC8D69}" srcOrd="1" destOrd="0" presId="urn:microsoft.com/office/officeart/2005/8/layout/orgChart1"/>
    <dgm:cxn modelId="{71F20ACE-EA4A-4D6D-B223-1A8365445E49}" type="presParOf" srcId="{F884FC9E-F77E-4768-907E-607A26469DBD}" destId="{99466627-FA94-471B-A939-8AE4E9EE85C4}" srcOrd="2" destOrd="0" presId="urn:microsoft.com/office/officeart/2005/8/layout/orgChart1"/>
    <dgm:cxn modelId="{8432DB27-6B99-4AB7-A0F6-B303E3B594C5}" type="presParOf" srcId="{C2F9E586-B31F-460E-8CAC-6E66A514DC04}" destId="{47DABBDF-5BE8-4B92-B196-7B06653BDC8A}" srcOrd="2" destOrd="0" presId="urn:microsoft.com/office/officeart/2005/8/layout/orgChart1"/>
    <dgm:cxn modelId="{E729D005-EC8E-48F2-AB73-185AFCC3E150}" type="presParOf" srcId="{588D9482-AF5C-46AA-AC44-03356FB2CCF9}" destId="{132F4BF2-F723-4353-BC8B-DD0B0F3E8C9E}" srcOrd="2" destOrd="0" presId="urn:microsoft.com/office/officeart/2005/8/layout/orgChart1"/>
    <dgm:cxn modelId="{6000A268-12A9-467B-92E3-B4689FA6A1DC}" type="presParOf" srcId="{F09B6258-7D82-468E-87F8-C782340FE436}" destId="{5D0A2488-3E45-4236-8830-DD896EE1435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ED0AF-C5E3-4A45-86CC-44635AC62CBB}" type="datetimeFigureOut">
              <a:rPr lang="en-US" smtClean="0"/>
              <a:pPr/>
              <a:t>10/27/2012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CF17F2-F37D-47C1-A155-D7159C4573D3}" type="slidenum">
              <a:rPr lang="en-US" smtClean="0"/>
              <a:pPr/>
              <a:t>‹#›</a:t>
            </a:fld>
            <a:endParaRPr lang="en-US"/>
          </a:p>
        </p:txBody>
      </p:sp>
    </p:spTree>
    <p:extLst>
      <p:ext uri="{BB962C8B-B14F-4D97-AF65-F5344CB8AC3E}">
        <p14:creationId xmlns:p14="http://schemas.microsoft.com/office/powerpoint/2010/main" val="451069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ir.niehs.nih.gov/microarray/datamin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http://www.w3.org/People/Ivan/CorePresentations/HighLevelIntro/ </a:t>
            </a:r>
          </a:p>
        </p:txBody>
      </p:sp>
      <p:sp>
        <p:nvSpPr>
          <p:cNvPr id="613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02756" indent="-270291" eaLnBrk="0" hangingPunct="0">
              <a:defRPr>
                <a:solidFill>
                  <a:schemeClr val="tx1"/>
                </a:solidFill>
                <a:latin typeface="Arial" pitchFamily="34" charset="0"/>
                <a:cs typeface="Arial" pitchFamily="34" charset="0"/>
              </a:defRPr>
            </a:lvl2pPr>
            <a:lvl3pPr marL="1081164" indent="-216233" eaLnBrk="0" hangingPunct="0">
              <a:defRPr>
                <a:solidFill>
                  <a:schemeClr val="tx1"/>
                </a:solidFill>
                <a:latin typeface="Arial" pitchFamily="34" charset="0"/>
                <a:cs typeface="Arial" pitchFamily="34" charset="0"/>
              </a:defRPr>
            </a:lvl3pPr>
            <a:lvl4pPr marL="1513629" indent="-216233" eaLnBrk="0" hangingPunct="0">
              <a:defRPr>
                <a:solidFill>
                  <a:schemeClr val="tx1"/>
                </a:solidFill>
                <a:latin typeface="Arial" pitchFamily="34" charset="0"/>
                <a:cs typeface="Arial" pitchFamily="34" charset="0"/>
              </a:defRPr>
            </a:lvl4pPr>
            <a:lvl5pPr marL="1946095" indent="-216233" eaLnBrk="0" hangingPunct="0">
              <a:defRPr>
                <a:solidFill>
                  <a:schemeClr val="tx1"/>
                </a:solidFill>
                <a:latin typeface="Arial" pitchFamily="34" charset="0"/>
                <a:cs typeface="Arial" pitchFamily="34" charset="0"/>
              </a:defRPr>
            </a:lvl5pPr>
            <a:lvl6pPr marL="2378560" indent="-216233" eaLnBrk="0" fontAlgn="base" hangingPunct="0">
              <a:spcBef>
                <a:spcPct val="0"/>
              </a:spcBef>
              <a:spcAft>
                <a:spcPct val="0"/>
              </a:spcAft>
              <a:defRPr>
                <a:solidFill>
                  <a:schemeClr val="tx1"/>
                </a:solidFill>
                <a:latin typeface="Arial" pitchFamily="34" charset="0"/>
                <a:cs typeface="Arial" pitchFamily="34" charset="0"/>
              </a:defRPr>
            </a:lvl6pPr>
            <a:lvl7pPr marL="2811026" indent="-216233" eaLnBrk="0" fontAlgn="base" hangingPunct="0">
              <a:spcBef>
                <a:spcPct val="0"/>
              </a:spcBef>
              <a:spcAft>
                <a:spcPct val="0"/>
              </a:spcAft>
              <a:defRPr>
                <a:solidFill>
                  <a:schemeClr val="tx1"/>
                </a:solidFill>
                <a:latin typeface="Arial" pitchFamily="34" charset="0"/>
                <a:cs typeface="Arial" pitchFamily="34" charset="0"/>
              </a:defRPr>
            </a:lvl7pPr>
            <a:lvl8pPr marL="3243491" indent="-216233" eaLnBrk="0" fontAlgn="base" hangingPunct="0">
              <a:spcBef>
                <a:spcPct val="0"/>
              </a:spcBef>
              <a:spcAft>
                <a:spcPct val="0"/>
              </a:spcAft>
              <a:defRPr>
                <a:solidFill>
                  <a:schemeClr val="tx1"/>
                </a:solidFill>
                <a:latin typeface="Arial" pitchFamily="34" charset="0"/>
                <a:cs typeface="Arial" pitchFamily="34" charset="0"/>
              </a:defRPr>
            </a:lvl8pPr>
            <a:lvl9pPr marL="3675957" indent="-21623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4476A4DE-1071-4B2E-BD3C-CEC5B9239028}" type="slidenum">
              <a:rPr lang="en-US" smtClean="0">
                <a:solidFill>
                  <a:prstClr val="black"/>
                </a:solidFill>
              </a:rPr>
              <a:pPr eaLnBrk="1" hangingPunct="1"/>
              <a:t>4</a:t>
            </a:fld>
            <a:endParaRPr lang="en-US" smtClean="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01C7533-0654-4E3A-B658-15A6FF34F0CB}" type="slidenum">
              <a:rPr lang="en-US" smtClean="0">
                <a:solidFill>
                  <a:prstClr val="black"/>
                </a:solidFill>
              </a:rPr>
              <a:pPr/>
              <a:t>26</a:t>
            </a:fld>
            <a:endParaRPr lang="en-US" smtClean="0">
              <a:solidFill>
                <a:prstClr val="black"/>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4F38021-E18A-4534-9F5A-B3C5A160D8EA}" type="slidenum">
              <a:rPr lang="en-US" smtClean="0">
                <a:solidFill>
                  <a:prstClr val="black"/>
                </a:solidFill>
              </a:rPr>
              <a:pPr/>
              <a:t>27</a:t>
            </a:fld>
            <a:endParaRPr lang="en-US" smtClean="0">
              <a:solidFill>
                <a:prstClr val="black"/>
              </a:solidFill>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smtClean="0">
                <a:hlinkClick r:id="rId3"/>
              </a:rPr>
              <a:t>dir.niehs.nih.gov/ microarray/datamining/</a:t>
            </a:r>
            <a:r>
              <a:rPr lang="en-US" smtClean="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7C7AF70-A67D-43F8-8F76-6E4198DADB16}" type="slidenum">
              <a:rPr lang="en-US" smtClean="0">
                <a:solidFill>
                  <a:srgbClr val="000000"/>
                </a:solidFill>
              </a:rPr>
              <a:pPr/>
              <a:t>29</a:t>
            </a:fld>
            <a:endParaRPr lang="en-US" smtClean="0">
              <a:solidFill>
                <a:srgbClr val="000000"/>
              </a:solidFill>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BA32468-4CBC-415C-8042-149D428546A6}" type="slidenum">
              <a:rPr lang="en-US" smtClean="0">
                <a:solidFill>
                  <a:prstClr val="black"/>
                </a:solidFill>
              </a:rPr>
              <a:pPr/>
              <a:t>30</a:t>
            </a:fld>
            <a:endParaRPr lang="en-US" smtClean="0">
              <a:solidFill>
                <a:prstClr val="black"/>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http://pharyngula.org/images/aspm-mri.jpg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t>http://www.ags.gov.ab.ca/GRAPHICS/uranium/athabasca_group_map_with_legend.jpg</a:t>
            </a:r>
          </a:p>
        </p:txBody>
      </p:sp>
      <p:sp>
        <p:nvSpPr>
          <p:cNvPr id="183300"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prstClr val="black"/>
              </a:solidFill>
            </a:endParaRPr>
          </a:p>
        </p:txBody>
      </p:sp>
      <p:sp>
        <p:nvSpPr>
          <p:cNvPr id="183301"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prstClr val="black"/>
              </a:solidFill>
            </a:endParaRPr>
          </a:p>
        </p:txBody>
      </p:sp>
      <p:sp>
        <p:nvSpPr>
          <p:cNvPr id="183302"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t>http://www.ags.gov.ab.ca/GRAPHICS/uranium/athabasca_group_map_with_legend.jpg</a:t>
            </a:r>
          </a:p>
        </p:txBody>
      </p:sp>
      <p:sp>
        <p:nvSpPr>
          <p:cNvPr id="184324"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prstClr val="black"/>
              </a:solidFill>
            </a:endParaRPr>
          </a:p>
        </p:txBody>
      </p:sp>
      <p:sp>
        <p:nvSpPr>
          <p:cNvPr id="184325"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prstClr val="black"/>
              </a:solidFill>
            </a:endParaRPr>
          </a:p>
        </p:txBody>
      </p:sp>
      <p:sp>
        <p:nvSpPr>
          <p:cNvPr id="184326"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2054A54-20C9-4031-8439-15FA36842202}" type="slidenum">
              <a:rPr lang="en-GB" smtClean="0">
                <a:solidFill>
                  <a:prstClr val="black"/>
                </a:solidFill>
              </a:rPr>
              <a:pPr/>
              <a:t>37</a:t>
            </a:fld>
            <a:endParaRPr lang="en-GB" smtClean="0">
              <a:solidFill>
                <a:prstClr val="black"/>
              </a:solidFill>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CA98CA1-52C5-4A24-B232-4B747A8F0DA4}" type="slidenum">
              <a:rPr lang="en-GB" smtClean="0">
                <a:solidFill>
                  <a:prstClr val="black"/>
                </a:solidFill>
              </a:rPr>
              <a:pPr/>
              <a:t>38</a:t>
            </a:fld>
            <a:endParaRPr lang="en-GB" smtClean="0">
              <a:solidFill>
                <a:prstClr val="black"/>
              </a:solidFill>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9546A31-0375-4CEC-9045-FE035B54D238}" type="slidenum">
              <a:rPr lang="en-GB" smtClean="0">
                <a:solidFill>
                  <a:prstClr val="black"/>
                </a:solidFill>
              </a:rPr>
              <a:pPr/>
              <a:t>39</a:t>
            </a:fld>
            <a:endParaRPr lang="en-GB" smtClean="0">
              <a:solidFill>
                <a:prstClr val="black"/>
              </a:solidFill>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7B7A70D-6366-4C33-8E74-83CF8D920138}" type="slidenum">
              <a:rPr lang="en-US" smtClean="0">
                <a:solidFill>
                  <a:prstClr val="black"/>
                </a:solidFill>
              </a:rPr>
              <a:pPr/>
              <a:t>40</a:t>
            </a:fld>
            <a:endParaRPr lang="en-US"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F17F2-F37D-47C1-A155-D7159C4573D3}" type="slidenum">
              <a:rPr lang="en-US" smtClean="0"/>
              <a:pPr/>
              <a:t>6</a:t>
            </a:fld>
            <a:endParaRPr lang="en-US"/>
          </a:p>
        </p:txBody>
      </p:sp>
    </p:spTree>
    <p:extLst>
      <p:ext uri="{BB962C8B-B14F-4D97-AF65-F5344CB8AC3E}">
        <p14:creationId xmlns:p14="http://schemas.microsoft.com/office/powerpoint/2010/main" val="321267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2CD8A1A-DDAD-4D02-83CE-E1FD46B5DD27}" type="slidenum">
              <a:rPr lang="en-US" smtClean="0">
                <a:solidFill>
                  <a:srgbClr val="000000"/>
                </a:solidFill>
              </a:rPr>
              <a:pPr/>
              <a:t>42</a:t>
            </a:fld>
            <a:endParaRPr lang="en-US" smtClean="0">
              <a:solidFill>
                <a:srgbClr val="000000"/>
              </a:solidFill>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0468"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srgbClr val="000000"/>
              </a:solidFill>
            </a:endParaRPr>
          </a:p>
        </p:txBody>
      </p:sp>
      <p:sp>
        <p:nvSpPr>
          <p:cNvPr id="190469"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srgbClr val="000000"/>
              </a:solidFill>
            </a:endParaRPr>
          </a:p>
        </p:txBody>
      </p:sp>
      <p:sp>
        <p:nvSpPr>
          <p:cNvPr id="190470"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smtClean="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D31E001-041C-435C-8BA5-052856792EAD}" type="slidenum">
              <a:rPr lang="en-US" smtClean="0">
                <a:solidFill>
                  <a:srgbClr val="000000"/>
                </a:solidFill>
                <a:cs typeface="Arial" charset="0"/>
              </a:rPr>
              <a:pPr/>
              <a:t>44</a:t>
            </a:fld>
            <a:endParaRPr lang="en-US" smtClean="0">
              <a:solidFill>
                <a:srgbClr val="000000"/>
              </a:solidFill>
              <a:cs typeface="Arial"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4F7E5DE-BE32-447B-B613-C689C10A49FF}" type="slidenum">
              <a:rPr lang="en-GB" smtClean="0">
                <a:solidFill>
                  <a:srgbClr val="000000"/>
                </a:solidFill>
                <a:cs typeface="Arial" charset="0"/>
              </a:rPr>
              <a:pPr/>
              <a:t>45</a:t>
            </a:fld>
            <a:endParaRPr lang="en-GB" smtClean="0">
              <a:solidFill>
                <a:srgbClr val="000000"/>
              </a:solidFill>
              <a:cs typeface="Arial"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BF09A90-44F6-4A63-AD66-F97BEAAA2E55}" type="slidenum">
              <a:rPr lang="en-US">
                <a:solidFill>
                  <a:srgbClr val="000000"/>
                </a:solidFill>
              </a:rPr>
              <a:pPr/>
              <a:t>46</a:t>
            </a:fld>
            <a:endParaRPr lang="en-US">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23494" eaLnBrk="0" hangingPunct="0">
              <a:defRPr>
                <a:solidFill>
                  <a:schemeClr val="tx1"/>
                </a:solidFill>
                <a:latin typeface="Arial" pitchFamily="34" charset="0"/>
                <a:cs typeface="Arial" pitchFamily="34" charset="0"/>
              </a:defRPr>
            </a:lvl1pPr>
            <a:lvl2pPr marL="702756" indent="-270291" defTabSz="923494" eaLnBrk="0" hangingPunct="0">
              <a:defRPr>
                <a:solidFill>
                  <a:schemeClr val="tx1"/>
                </a:solidFill>
                <a:latin typeface="Arial" pitchFamily="34" charset="0"/>
                <a:cs typeface="Arial" pitchFamily="34" charset="0"/>
              </a:defRPr>
            </a:lvl2pPr>
            <a:lvl3pPr marL="1081164" indent="-216233" defTabSz="923494" eaLnBrk="0" hangingPunct="0">
              <a:defRPr>
                <a:solidFill>
                  <a:schemeClr val="tx1"/>
                </a:solidFill>
                <a:latin typeface="Arial" pitchFamily="34" charset="0"/>
                <a:cs typeface="Arial" pitchFamily="34" charset="0"/>
              </a:defRPr>
            </a:lvl3pPr>
            <a:lvl4pPr marL="1513629" indent="-216233" defTabSz="923494" eaLnBrk="0" hangingPunct="0">
              <a:defRPr>
                <a:solidFill>
                  <a:schemeClr val="tx1"/>
                </a:solidFill>
                <a:latin typeface="Arial" pitchFamily="34" charset="0"/>
                <a:cs typeface="Arial" pitchFamily="34" charset="0"/>
              </a:defRPr>
            </a:lvl4pPr>
            <a:lvl5pPr marL="1946095" indent="-216233" defTabSz="923494" eaLnBrk="0" hangingPunct="0">
              <a:defRPr>
                <a:solidFill>
                  <a:schemeClr val="tx1"/>
                </a:solidFill>
                <a:latin typeface="Arial" pitchFamily="34" charset="0"/>
                <a:cs typeface="Arial" pitchFamily="34" charset="0"/>
              </a:defRPr>
            </a:lvl5pPr>
            <a:lvl6pPr marL="2378560" indent="-216233" defTabSz="923494"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23494"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23494"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23494" eaLnBrk="0" fontAlgn="base" hangingPunct="0">
              <a:spcBef>
                <a:spcPct val="0"/>
              </a:spcBef>
              <a:spcAft>
                <a:spcPct val="0"/>
              </a:spcAft>
              <a:defRPr>
                <a:solidFill>
                  <a:schemeClr val="tx1"/>
                </a:solidFill>
                <a:latin typeface="Arial" pitchFamily="34" charset="0"/>
                <a:cs typeface="Arial" pitchFamily="34" charset="0"/>
              </a:defRPr>
            </a:lvl9pPr>
          </a:lstStyle>
          <a:p>
            <a:fld id="{BEDEE698-E31B-47BA-BF89-B27ACAE9EA49}" type="slidenum">
              <a:rPr lang="en-US">
                <a:solidFill>
                  <a:srgbClr val="000000"/>
                </a:solidFill>
                <a:latin typeface="Times New Roman" pitchFamily="18" charset="0"/>
              </a:rPr>
              <a:pPr/>
              <a:t>47</a:t>
            </a:fld>
            <a:endParaRPr lang="en-US">
              <a:solidFill>
                <a:srgbClr val="000000"/>
              </a:solidFill>
              <a:latin typeface="Times New Roman" pitchFamily="18" charset="0"/>
            </a:endParaRPr>
          </a:p>
        </p:txBody>
      </p:sp>
      <p:sp>
        <p:nvSpPr>
          <p:cNvPr id="315395" name="Rectangle 7"/>
          <p:cNvSpPr txBox="1">
            <a:spLocks noGrp="1" noChangeArrowheads="1"/>
          </p:cNvSpPr>
          <p:nvPr/>
        </p:nvSpPr>
        <p:spPr bwMode="auto">
          <a:xfrm>
            <a:off x="3884414" y="8684381"/>
            <a:ext cx="2972098" cy="45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79" tIns="48938" rIns="97879" bIns="48938" anchor="b"/>
          <a:lstStyle>
            <a:lvl1pPr defTabSz="989013" eaLnBrk="0" hangingPunct="0">
              <a:defRPr>
                <a:solidFill>
                  <a:schemeClr val="tx1"/>
                </a:solidFill>
                <a:latin typeface="Arial" pitchFamily="34" charset="0"/>
                <a:cs typeface="Arial" pitchFamily="34" charset="0"/>
              </a:defRPr>
            </a:lvl1pPr>
            <a:lvl2pPr marL="742950" indent="-285750" defTabSz="989013" eaLnBrk="0" hangingPunct="0">
              <a:defRPr>
                <a:solidFill>
                  <a:schemeClr val="tx1"/>
                </a:solidFill>
                <a:latin typeface="Arial" pitchFamily="34" charset="0"/>
                <a:cs typeface="Arial" pitchFamily="34" charset="0"/>
              </a:defRPr>
            </a:lvl2pPr>
            <a:lvl3pPr marL="1143000" indent="-228600" defTabSz="989013" eaLnBrk="0" hangingPunct="0">
              <a:defRPr>
                <a:solidFill>
                  <a:schemeClr val="tx1"/>
                </a:solidFill>
                <a:latin typeface="Arial" pitchFamily="34" charset="0"/>
                <a:cs typeface="Arial" pitchFamily="34" charset="0"/>
              </a:defRPr>
            </a:lvl3pPr>
            <a:lvl4pPr marL="1600200" indent="-228600" defTabSz="989013" eaLnBrk="0" hangingPunct="0">
              <a:defRPr>
                <a:solidFill>
                  <a:schemeClr val="tx1"/>
                </a:solidFill>
                <a:latin typeface="Arial" pitchFamily="34" charset="0"/>
                <a:cs typeface="Arial" pitchFamily="34" charset="0"/>
              </a:defRPr>
            </a:lvl4pPr>
            <a:lvl5pPr marL="2057400" indent="-228600" defTabSz="989013" eaLnBrk="0" hangingPunct="0">
              <a:defRPr>
                <a:solidFill>
                  <a:schemeClr val="tx1"/>
                </a:solidFill>
                <a:latin typeface="Arial" pitchFamily="34" charset="0"/>
                <a:cs typeface="Arial" pitchFamily="34" charset="0"/>
              </a:defRPr>
            </a:lvl5pPr>
            <a:lvl6pPr marL="2514600" indent="-228600" defTabSz="9890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890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890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89013" eaLnBrk="0" fontAlgn="base" hangingPunct="0">
              <a:spcBef>
                <a:spcPct val="0"/>
              </a:spcBef>
              <a:spcAft>
                <a:spcPct val="0"/>
              </a:spcAft>
              <a:defRPr>
                <a:solidFill>
                  <a:schemeClr val="tx1"/>
                </a:solidFill>
                <a:latin typeface="Arial" pitchFamily="34" charset="0"/>
                <a:cs typeface="Arial" pitchFamily="34" charset="0"/>
              </a:defRPr>
            </a:lvl9pPr>
          </a:lstStyle>
          <a:p>
            <a:pPr algn="r" fontAlgn="base">
              <a:spcBef>
                <a:spcPct val="0"/>
              </a:spcBef>
              <a:spcAft>
                <a:spcPct val="0"/>
              </a:spcAft>
            </a:pPr>
            <a:fld id="{0FF22087-F011-4FC0-93D9-CA2DC0A2B989}" type="slidenum">
              <a:rPr lang="en-US" sz="1300">
                <a:solidFill>
                  <a:srgbClr val="000000"/>
                </a:solidFill>
                <a:latin typeface="Times New Roman" pitchFamily="18" charset="0"/>
                <a:sym typeface="Gill Sans"/>
              </a:rPr>
              <a:pPr algn="r" fontAlgn="base">
                <a:spcBef>
                  <a:spcPct val="0"/>
                </a:spcBef>
                <a:spcAft>
                  <a:spcPct val="0"/>
                </a:spcAft>
              </a:pPr>
              <a:t>47</a:t>
            </a:fld>
            <a:endParaRPr lang="en-US" sz="1300">
              <a:solidFill>
                <a:srgbClr val="000000"/>
              </a:solidFill>
              <a:latin typeface="Times New Roman" pitchFamily="18" charset="0"/>
              <a:sym typeface="Gill Sans"/>
            </a:endParaRPr>
          </a:p>
        </p:txBody>
      </p:sp>
      <p:sp>
        <p:nvSpPr>
          <p:cNvPr id="31539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539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879" tIns="48938" rIns="97879" bIns="48938" numCol="1" anchor="t" anchorCtr="0" compatLnSpc="1">
            <a:prstTxWarp prst="textNoShape">
              <a:avLst/>
            </a:prstTxWarp>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AF46B9-3812-4FAF-A36F-0A36430FD18E}" type="slidenum">
              <a:rPr lang="en-US" smtClean="0">
                <a:solidFill>
                  <a:prstClr val="black"/>
                </a:solidFill>
              </a:rPr>
              <a:pPr/>
              <a:t>56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AF46B9-3812-4FAF-A36F-0A36430FD18E}" type="slidenum">
              <a:rPr lang="en-US" smtClean="0">
                <a:solidFill>
                  <a:prstClr val="black"/>
                </a:solidFill>
              </a:rPr>
              <a:pPr/>
              <a:t>58</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AF46B9-3812-4FAF-A36F-0A36430FD18E}" type="slidenum">
              <a:rPr lang="en-US" smtClean="0">
                <a:solidFill>
                  <a:prstClr val="black"/>
                </a:solidFill>
              </a:rPr>
              <a:pPr/>
              <a:t>60</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F670F5-31A0-498D-BE3B-3E68C29FB5A0}" type="slidenum">
              <a:rPr lang="en-US" smtClean="0">
                <a:solidFill>
                  <a:prstClr val="black"/>
                </a:solidFill>
              </a:rPr>
              <a:pPr/>
              <a:t>63</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http://www.w3.org/People/Ivan/CorePresentations/HighLevelIntro/ </a:t>
            </a:r>
          </a:p>
        </p:txBody>
      </p:sp>
      <p:sp>
        <p:nvSpPr>
          <p:cNvPr id="613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02756" indent="-270291" eaLnBrk="0" hangingPunct="0">
              <a:defRPr>
                <a:solidFill>
                  <a:schemeClr val="tx1"/>
                </a:solidFill>
                <a:latin typeface="Arial" pitchFamily="34" charset="0"/>
                <a:cs typeface="Arial" pitchFamily="34" charset="0"/>
              </a:defRPr>
            </a:lvl2pPr>
            <a:lvl3pPr marL="1081164" indent="-216233" eaLnBrk="0" hangingPunct="0">
              <a:defRPr>
                <a:solidFill>
                  <a:schemeClr val="tx1"/>
                </a:solidFill>
                <a:latin typeface="Arial" pitchFamily="34" charset="0"/>
                <a:cs typeface="Arial" pitchFamily="34" charset="0"/>
              </a:defRPr>
            </a:lvl3pPr>
            <a:lvl4pPr marL="1513629" indent="-216233" eaLnBrk="0" hangingPunct="0">
              <a:defRPr>
                <a:solidFill>
                  <a:schemeClr val="tx1"/>
                </a:solidFill>
                <a:latin typeface="Arial" pitchFamily="34" charset="0"/>
                <a:cs typeface="Arial" pitchFamily="34" charset="0"/>
              </a:defRPr>
            </a:lvl4pPr>
            <a:lvl5pPr marL="1946095" indent="-216233" eaLnBrk="0" hangingPunct="0">
              <a:defRPr>
                <a:solidFill>
                  <a:schemeClr val="tx1"/>
                </a:solidFill>
                <a:latin typeface="Arial" pitchFamily="34" charset="0"/>
                <a:cs typeface="Arial" pitchFamily="34" charset="0"/>
              </a:defRPr>
            </a:lvl5pPr>
            <a:lvl6pPr marL="2378560" indent="-216233" eaLnBrk="0" fontAlgn="base" hangingPunct="0">
              <a:spcBef>
                <a:spcPct val="0"/>
              </a:spcBef>
              <a:spcAft>
                <a:spcPct val="0"/>
              </a:spcAft>
              <a:defRPr>
                <a:solidFill>
                  <a:schemeClr val="tx1"/>
                </a:solidFill>
                <a:latin typeface="Arial" pitchFamily="34" charset="0"/>
                <a:cs typeface="Arial" pitchFamily="34" charset="0"/>
              </a:defRPr>
            </a:lvl6pPr>
            <a:lvl7pPr marL="2811026" indent="-216233" eaLnBrk="0" fontAlgn="base" hangingPunct="0">
              <a:spcBef>
                <a:spcPct val="0"/>
              </a:spcBef>
              <a:spcAft>
                <a:spcPct val="0"/>
              </a:spcAft>
              <a:defRPr>
                <a:solidFill>
                  <a:schemeClr val="tx1"/>
                </a:solidFill>
                <a:latin typeface="Arial" pitchFamily="34" charset="0"/>
                <a:cs typeface="Arial" pitchFamily="34" charset="0"/>
              </a:defRPr>
            </a:lvl7pPr>
            <a:lvl8pPr marL="3243491" indent="-216233" eaLnBrk="0" fontAlgn="base" hangingPunct="0">
              <a:spcBef>
                <a:spcPct val="0"/>
              </a:spcBef>
              <a:spcAft>
                <a:spcPct val="0"/>
              </a:spcAft>
              <a:defRPr>
                <a:solidFill>
                  <a:schemeClr val="tx1"/>
                </a:solidFill>
                <a:latin typeface="Arial" pitchFamily="34" charset="0"/>
                <a:cs typeface="Arial" pitchFamily="34" charset="0"/>
              </a:defRPr>
            </a:lvl8pPr>
            <a:lvl9pPr marL="3675957" indent="-21623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4476A4DE-1071-4B2E-BD3C-CEC5B9239028}" type="slidenum">
              <a:rPr lang="en-US" smtClean="0">
                <a:solidFill>
                  <a:prstClr val="black"/>
                </a:solidFill>
              </a:rPr>
              <a:pPr eaLnBrk="1" hangingPunct="1"/>
              <a:t>7</a:t>
            </a:fld>
            <a:endParaRPr lang="en-US"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6C7DE68-7CAB-4EEA-A09A-5024B971E56A}" type="slidenum">
              <a:rPr lang="en-US">
                <a:solidFill>
                  <a:srgbClr val="000000"/>
                </a:solidFill>
              </a:rPr>
              <a:pPr/>
              <a:t>76</a:t>
            </a:fld>
            <a:endParaRPr lang="en-US">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53392A3-A207-4CA1-9E67-AD18E4427792}" type="slidenum">
              <a:rPr lang="en-US">
                <a:solidFill>
                  <a:srgbClr val="000000"/>
                </a:solidFill>
                <a:cs typeface="Arial" charset="0"/>
              </a:rPr>
              <a:pPr/>
              <a:t>85</a:t>
            </a:fld>
            <a:endParaRPr lang="en-US">
              <a:solidFill>
                <a:srgbClr val="000000"/>
              </a:solidFill>
              <a:cs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cs typeface="Arial" charset="0"/>
              </a:rPr>
              <a:t>* = dedicated NIH funding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FAD1021-F983-4492-A84D-B8255321C876}" type="slidenum">
              <a:rPr lang="en-US">
                <a:solidFill>
                  <a:srgbClr val="000000"/>
                </a:solidFill>
              </a:rPr>
              <a:pPr/>
              <a:t>89</a:t>
            </a:fld>
            <a:endParaRPr lang="en-US">
              <a:solidFill>
                <a:srgbClr val="000000"/>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A6F9572-C9C0-402B-AB84-FB3E82C10596}" type="slidenum">
              <a:rPr lang="en-US">
                <a:solidFill>
                  <a:srgbClr val="000000"/>
                </a:solidFill>
              </a:rPr>
              <a:pPr/>
              <a:t>90</a:t>
            </a:fld>
            <a:endParaRPr lang="en-US">
              <a:solidFill>
                <a:srgbClr val="000000"/>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7655429-1BDE-4CB8-A850-139117629EC2}" type="slidenum">
              <a:rPr lang="en-US">
                <a:solidFill>
                  <a:srgbClr val="000000"/>
                </a:solidFill>
              </a:rPr>
              <a:pPr/>
              <a:t>91</a:t>
            </a:fld>
            <a:endParaRPr lang="en-US">
              <a:solidFill>
                <a:srgbClr val="000000"/>
              </a:solidFill>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0A80CB9-B5F6-4A9C-9C1B-181333A06D7D}" type="slidenum">
              <a:rPr lang="en-US">
                <a:solidFill>
                  <a:prstClr val="black"/>
                </a:solidFill>
              </a:rPr>
              <a:pPr/>
              <a:t>92</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0CD452C-CF11-4342-99FD-34BBD2CF9B47}" type="slidenum">
              <a:rPr lang="en-US">
                <a:solidFill>
                  <a:srgbClr val="000000"/>
                </a:solidFill>
              </a:rPr>
              <a:pPr/>
              <a:t>93</a:t>
            </a:fld>
            <a:endParaRPr lang="en-US">
              <a:solidFill>
                <a:srgbClr val="000000"/>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8AFC40D-5BDC-4897-A530-E35DC0401E2B}" type="slidenum">
              <a:rPr lang="en-US">
                <a:solidFill>
                  <a:srgbClr val="000000"/>
                </a:solidFill>
              </a:rPr>
              <a:pPr/>
              <a:t>94</a:t>
            </a:fld>
            <a:endParaRPr lang="en-US">
              <a:solidFill>
                <a:srgbClr val="000000"/>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5FCCC6F-72D4-43B8-B1DE-C3CAB2BAF8BB}" type="slidenum">
              <a:rPr lang="en-US">
                <a:solidFill>
                  <a:srgbClr val="000000"/>
                </a:solidFill>
              </a:rPr>
              <a:pPr/>
              <a:t>96</a:t>
            </a:fld>
            <a:endParaRPr lang="en-US">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F17F2-F37D-47C1-A155-D7159C4573D3}"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2590210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http://www.w3.org/People/Ivan/CorePresentations/HighLevelIntro/ </a:t>
            </a:r>
          </a:p>
          <a:p>
            <a:endParaRPr lang="en-US" smtClean="0"/>
          </a:p>
        </p:txBody>
      </p:sp>
      <p:sp>
        <p:nvSpPr>
          <p:cNvPr id="615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02756" indent="-270291" eaLnBrk="0" hangingPunct="0">
              <a:defRPr>
                <a:solidFill>
                  <a:schemeClr val="tx1"/>
                </a:solidFill>
                <a:latin typeface="Arial" pitchFamily="34" charset="0"/>
                <a:cs typeface="Arial" pitchFamily="34" charset="0"/>
              </a:defRPr>
            </a:lvl2pPr>
            <a:lvl3pPr marL="1081164" indent="-216233" eaLnBrk="0" hangingPunct="0">
              <a:defRPr>
                <a:solidFill>
                  <a:schemeClr val="tx1"/>
                </a:solidFill>
                <a:latin typeface="Arial" pitchFamily="34" charset="0"/>
                <a:cs typeface="Arial" pitchFamily="34" charset="0"/>
              </a:defRPr>
            </a:lvl3pPr>
            <a:lvl4pPr marL="1513629" indent="-216233" eaLnBrk="0" hangingPunct="0">
              <a:defRPr>
                <a:solidFill>
                  <a:schemeClr val="tx1"/>
                </a:solidFill>
                <a:latin typeface="Arial" pitchFamily="34" charset="0"/>
                <a:cs typeface="Arial" pitchFamily="34" charset="0"/>
              </a:defRPr>
            </a:lvl4pPr>
            <a:lvl5pPr marL="1946095" indent="-216233" eaLnBrk="0" hangingPunct="0">
              <a:defRPr>
                <a:solidFill>
                  <a:schemeClr val="tx1"/>
                </a:solidFill>
                <a:latin typeface="Arial" pitchFamily="34" charset="0"/>
                <a:cs typeface="Arial" pitchFamily="34" charset="0"/>
              </a:defRPr>
            </a:lvl5pPr>
            <a:lvl6pPr marL="2378560" indent="-216233" eaLnBrk="0" fontAlgn="base" hangingPunct="0">
              <a:spcBef>
                <a:spcPct val="0"/>
              </a:spcBef>
              <a:spcAft>
                <a:spcPct val="0"/>
              </a:spcAft>
              <a:defRPr>
                <a:solidFill>
                  <a:schemeClr val="tx1"/>
                </a:solidFill>
                <a:latin typeface="Arial" pitchFamily="34" charset="0"/>
                <a:cs typeface="Arial" pitchFamily="34" charset="0"/>
              </a:defRPr>
            </a:lvl6pPr>
            <a:lvl7pPr marL="2811026" indent="-216233" eaLnBrk="0" fontAlgn="base" hangingPunct="0">
              <a:spcBef>
                <a:spcPct val="0"/>
              </a:spcBef>
              <a:spcAft>
                <a:spcPct val="0"/>
              </a:spcAft>
              <a:defRPr>
                <a:solidFill>
                  <a:schemeClr val="tx1"/>
                </a:solidFill>
                <a:latin typeface="Arial" pitchFamily="34" charset="0"/>
                <a:cs typeface="Arial" pitchFamily="34" charset="0"/>
              </a:defRPr>
            </a:lvl7pPr>
            <a:lvl8pPr marL="3243491" indent="-216233" eaLnBrk="0" fontAlgn="base" hangingPunct="0">
              <a:spcBef>
                <a:spcPct val="0"/>
              </a:spcBef>
              <a:spcAft>
                <a:spcPct val="0"/>
              </a:spcAft>
              <a:defRPr>
                <a:solidFill>
                  <a:schemeClr val="tx1"/>
                </a:solidFill>
                <a:latin typeface="Arial" pitchFamily="34" charset="0"/>
                <a:cs typeface="Arial" pitchFamily="34" charset="0"/>
              </a:defRPr>
            </a:lvl8pPr>
            <a:lvl9pPr marL="3675957" indent="-21623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0AEC1F9-1ECD-4EFE-86B0-6174D0282867}" type="slidenum">
              <a:rPr lang="en-US" smtClean="0">
                <a:solidFill>
                  <a:prstClr val="black"/>
                </a:solidFill>
              </a:rPr>
              <a:pPr eaLnBrk="1" hangingPunct="1"/>
              <a:t>8</a:t>
            </a:fld>
            <a:endParaRPr lang="en-US" smtClean="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23494" eaLnBrk="0" hangingPunct="0">
              <a:defRPr>
                <a:solidFill>
                  <a:schemeClr val="tx1"/>
                </a:solidFill>
                <a:latin typeface="Arial" pitchFamily="34" charset="0"/>
                <a:cs typeface="Arial" pitchFamily="34" charset="0"/>
              </a:defRPr>
            </a:lvl1pPr>
            <a:lvl2pPr marL="702756" indent="-270291" defTabSz="923494" eaLnBrk="0" hangingPunct="0">
              <a:defRPr>
                <a:solidFill>
                  <a:schemeClr val="tx1"/>
                </a:solidFill>
                <a:latin typeface="Arial" pitchFamily="34" charset="0"/>
                <a:cs typeface="Arial" pitchFamily="34" charset="0"/>
              </a:defRPr>
            </a:lvl2pPr>
            <a:lvl3pPr marL="1081164" indent="-216233" defTabSz="923494" eaLnBrk="0" hangingPunct="0">
              <a:defRPr>
                <a:solidFill>
                  <a:schemeClr val="tx1"/>
                </a:solidFill>
                <a:latin typeface="Arial" pitchFamily="34" charset="0"/>
                <a:cs typeface="Arial" pitchFamily="34" charset="0"/>
              </a:defRPr>
            </a:lvl3pPr>
            <a:lvl4pPr marL="1513629" indent="-216233" defTabSz="923494" eaLnBrk="0" hangingPunct="0">
              <a:defRPr>
                <a:solidFill>
                  <a:schemeClr val="tx1"/>
                </a:solidFill>
                <a:latin typeface="Arial" pitchFamily="34" charset="0"/>
                <a:cs typeface="Arial" pitchFamily="34" charset="0"/>
              </a:defRPr>
            </a:lvl4pPr>
            <a:lvl5pPr marL="1946095" indent="-216233" defTabSz="923494" eaLnBrk="0" hangingPunct="0">
              <a:defRPr>
                <a:solidFill>
                  <a:schemeClr val="tx1"/>
                </a:solidFill>
                <a:latin typeface="Arial" pitchFamily="34" charset="0"/>
                <a:cs typeface="Arial" pitchFamily="34" charset="0"/>
              </a:defRPr>
            </a:lvl5pPr>
            <a:lvl6pPr marL="2378560" indent="-216233" defTabSz="923494"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23494"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23494"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23494" eaLnBrk="0" fontAlgn="base" hangingPunct="0">
              <a:spcBef>
                <a:spcPct val="0"/>
              </a:spcBef>
              <a:spcAft>
                <a:spcPct val="0"/>
              </a:spcAft>
              <a:defRPr>
                <a:solidFill>
                  <a:schemeClr val="tx1"/>
                </a:solidFill>
                <a:latin typeface="Arial" pitchFamily="34" charset="0"/>
                <a:cs typeface="Arial" pitchFamily="34" charset="0"/>
              </a:defRPr>
            </a:lvl9pPr>
          </a:lstStyle>
          <a:p>
            <a:fld id="{567ECA74-C2E6-4C3C-8D4F-1C3A3E250A61}" type="slidenum">
              <a:rPr lang="en-US">
                <a:solidFill>
                  <a:srgbClr val="000000"/>
                </a:solidFill>
                <a:latin typeface="Times New Roman" pitchFamily="18" charset="0"/>
              </a:rPr>
              <a:pPr/>
              <a:t>110</a:t>
            </a:fld>
            <a:endParaRPr lang="en-US">
              <a:solidFill>
                <a:srgbClr val="000000"/>
              </a:solidFill>
              <a:latin typeface="Times New Roman" pitchFamily="18" charset="0"/>
            </a:endParaRPr>
          </a:p>
        </p:txBody>
      </p:sp>
      <p:sp>
        <p:nvSpPr>
          <p:cNvPr id="314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23494" eaLnBrk="0" hangingPunct="0">
              <a:defRPr>
                <a:solidFill>
                  <a:schemeClr val="tx1"/>
                </a:solidFill>
                <a:latin typeface="Arial" pitchFamily="34" charset="0"/>
                <a:cs typeface="Arial" pitchFamily="34" charset="0"/>
              </a:defRPr>
            </a:lvl1pPr>
            <a:lvl2pPr marL="702756" indent="-270291" defTabSz="923494" eaLnBrk="0" hangingPunct="0">
              <a:defRPr>
                <a:solidFill>
                  <a:schemeClr val="tx1"/>
                </a:solidFill>
                <a:latin typeface="Arial" pitchFamily="34" charset="0"/>
                <a:cs typeface="Arial" pitchFamily="34" charset="0"/>
              </a:defRPr>
            </a:lvl2pPr>
            <a:lvl3pPr marL="1081164" indent="-216233" defTabSz="923494" eaLnBrk="0" hangingPunct="0">
              <a:defRPr>
                <a:solidFill>
                  <a:schemeClr val="tx1"/>
                </a:solidFill>
                <a:latin typeface="Arial" pitchFamily="34" charset="0"/>
                <a:cs typeface="Arial" pitchFamily="34" charset="0"/>
              </a:defRPr>
            </a:lvl3pPr>
            <a:lvl4pPr marL="1513629" indent="-216233" defTabSz="923494" eaLnBrk="0" hangingPunct="0">
              <a:defRPr>
                <a:solidFill>
                  <a:schemeClr val="tx1"/>
                </a:solidFill>
                <a:latin typeface="Arial" pitchFamily="34" charset="0"/>
                <a:cs typeface="Arial" pitchFamily="34" charset="0"/>
              </a:defRPr>
            </a:lvl4pPr>
            <a:lvl5pPr marL="1946095" indent="-216233" defTabSz="923494" eaLnBrk="0" hangingPunct="0">
              <a:defRPr>
                <a:solidFill>
                  <a:schemeClr val="tx1"/>
                </a:solidFill>
                <a:latin typeface="Arial" pitchFamily="34" charset="0"/>
                <a:cs typeface="Arial" pitchFamily="34" charset="0"/>
              </a:defRPr>
            </a:lvl5pPr>
            <a:lvl6pPr marL="2378560" indent="-216233" defTabSz="923494"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23494"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23494"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23494" eaLnBrk="0" fontAlgn="base" hangingPunct="0">
              <a:spcBef>
                <a:spcPct val="0"/>
              </a:spcBef>
              <a:spcAft>
                <a:spcPct val="0"/>
              </a:spcAft>
              <a:defRPr>
                <a:solidFill>
                  <a:schemeClr val="tx1"/>
                </a:solidFill>
                <a:latin typeface="Arial" pitchFamily="34" charset="0"/>
                <a:cs typeface="Arial" pitchFamily="34" charset="0"/>
              </a:defRPr>
            </a:lvl9pPr>
          </a:lstStyle>
          <a:p>
            <a:fld id="{BEDEE698-E31B-47BA-BF89-B27ACAE9EA49}" type="slidenum">
              <a:rPr lang="en-US">
                <a:solidFill>
                  <a:srgbClr val="000000"/>
                </a:solidFill>
                <a:latin typeface="Times New Roman" pitchFamily="18" charset="0"/>
              </a:rPr>
              <a:pPr/>
              <a:t>112</a:t>
            </a:fld>
            <a:endParaRPr lang="en-US">
              <a:solidFill>
                <a:srgbClr val="000000"/>
              </a:solidFill>
              <a:latin typeface="Times New Roman" pitchFamily="18" charset="0"/>
            </a:endParaRPr>
          </a:p>
        </p:txBody>
      </p:sp>
      <p:sp>
        <p:nvSpPr>
          <p:cNvPr id="315395" name="Rectangle 7"/>
          <p:cNvSpPr txBox="1">
            <a:spLocks noGrp="1" noChangeArrowheads="1"/>
          </p:cNvSpPr>
          <p:nvPr/>
        </p:nvSpPr>
        <p:spPr bwMode="auto">
          <a:xfrm>
            <a:off x="3884414" y="8684381"/>
            <a:ext cx="2972098" cy="45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79" tIns="48938" rIns="97879" bIns="48938" anchor="b"/>
          <a:lstStyle>
            <a:lvl1pPr defTabSz="989013" eaLnBrk="0" hangingPunct="0">
              <a:defRPr>
                <a:solidFill>
                  <a:schemeClr val="tx1"/>
                </a:solidFill>
                <a:latin typeface="Arial" pitchFamily="34" charset="0"/>
                <a:cs typeface="Arial" pitchFamily="34" charset="0"/>
              </a:defRPr>
            </a:lvl1pPr>
            <a:lvl2pPr marL="742950" indent="-285750" defTabSz="989013" eaLnBrk="0" hangingPunct="0">
              <a:defRPr>
                <a:solidFill>
                  <a:schemeClr val="tx1"/>
                </a:solidFill>
                <a:latin typeface="Arial" pitchFamily="34" charset="0"/>
                <a:cs typeface="Arial" pitchFamily="34" charset="0"/>
              </a:defRPr>
            </a:lvl2pPr>
            <a:lvl3pPr marL="1143000" indent="-228600" defTabSz="989013" eaLnBrk="0" hangingPunct="0">
              <a:defRPr>
                <a:solidFill>
                  <a:schemeClr val="tx1"/>
                </a:solidFill>
                <a:latin typeface="Arial" pitchFamily="34" charset="0"/>
                <a:cs typeface="Arial" pitchFamily="34" charset="0"/>
              </a:defRPr>
            </a:lvl3pPr>
            <a:lvl4pPr marL="1600200" indent="-228600" defTabSz="989013" eaLnBrk="0" hangingPunct="0">
              <a:defRPr>
                <a:solidFill>
                  <a:schemeClr val="tx1"/>
                </a:solidFill>
                <a:latin typeface="Arial" pitchFamily="34" charset="0"/>
                <a:cs typeface="Arial" pitchFamily="34" charset="0"/>
              </a:defRPr>
            </a:lvl4pPr>
            <a:lvl5pPr marL="2057400" indent="-228600" defTabSz="989013" eaLnBrk="0" hangingPunct="0">
              <a:defRPr>
                <a:solidFill>
                  <a:schemeClr val="tx1"/>
                </a:solidFill>
                <a:latin typeface="Arial" pitchFamily="34" charset="0"/>
                <a:cs typeface="Arial" pitchFamily="34" charset="0"/>
              </a:defRPr>
            </a:lvl5pPr>
            <a:lvl6pPr marL="2514600" indent="-228600" defTabSz="9890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890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890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89013" eaLnBrk="0" fontAlgn="base" hangingPunct="0">
              <a:spcBef>
                <a:spcPct val="0"/>
              </a:spcBef>
              <a:spcAft>
                <a:spcPct val="0"/>
              </a:spcAft>
              <a:defRPr>
                <a:solidFill>
                  <a:schemeClr val="tx1"/>
                </a:solidFill>
                <a:latin typeface="Arial" pitchFamily="34" charset="0"/>
                <a:cs typeface="Arial" pitchFamily="34" charset="0"/>
              </a:defRPr>
            </a:lvl9pPr>
          </a:lstStyle>
          <a:p>
            <a:pPr algn="r" fontAlgn="base">
              <a:spcBef>
                <a:spcPct val="0"/>
              </a:spcBef>
              <a:spcAft>
                <a:spcPct val="0"/>
              </a:spcAft>
            </a:pPr>
            <a:fld id="{0FF22087-F011-4FC0-93D9-CA2DC0A2B989}" type="slidenum">
              <a:rPr lang="en-US" sz="1300">
                <a:solidFill>
                  <a:srgbClr val="000000"/>
                </a:solidFill>
                <a:latin typeface="Times New Roman" pitchFamily="18" charset="0"/>
                <a:sym typeface="Gill Sans"/>
              </a:rPr>
              <a:pPr algn="r" fontAlgn="base">
                <a:spcBef>
                  <a:spcPct val="0"/>
                </a:spcBef>
                <a:spcAft>
                  <a:spcPct val="0"/>
                </a:spcAft>
              </a:pPr>
              <a:t>112</a:t>
            </a:fld>
            <a:endParaRPr lang="en-US" sz="1300">
              <a:solidFill>
                <a:srgbClr val="000000"/>
              </a:solidFill>
              <a:latin typeface="Times New Roman" pitchFamily="18" charset="0"/>
              <a:sym typeface="Gill Sans"/>
            </a:endParaRPr>
          </a:p>
        </p:txBody>
      </p:sp>
      <p:sp>
        <p:nvSpPr>
          <p:cNvPr id="31539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539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879" tIns="48938" rIns="97879" bIns="48938" numCol="1" anchor="t" anchorCtr="0" compatLnSpc="1">
            <a:prstTxWarp prst="textNoShape">
              <a:avLst/>
            </a:prstTxWarp>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23494" eaLnBrk="0" hangingPunct="0">
              <a:defRPr>
                <a:solidFill>
                  <a:schemeClr val="tx1"/>
                </a:solidFill>
                <a:latin typeface="Arial" pitchFamily="34" charset="0"/>
                <a:cs typeface="Arial" pitchFamily="34" charset="0"/>
              </a:defRPr>
            </a:lvl1pPr>
            <a:lvl2pPr marL="702756" indent="-270291" defTabSz="923494" eaLnBrk="0" hangingPunct="0">
              <a:defRPr>
                <a:solidFill>
                  <a:schemeClr val="tx1"/>
                </a:solidFill>
                <a:latin typeface="Arial" pitchFamily="34" charset="0"/>
                <a:cs typeface="Arial" pitchFamily="34" charset="0"/>
              </a:defRPr>
            </a:lvl2pPr>
            <a:lvl3pPr marL="1081164" indent="-216233" defTabSz="923494" eaLnBrk="0" hangingPunct="0">
              <a:defRPr>
                <a:solidFill>
                  <a:schemeClr val="tx1"/>
                </a:solidFill>
                <a:latin typeface="Arial" pitchFamily="34" charset="0"/>
                <a:cs typeface="Arial" pitchFamily="34" charset="0"/>
              </a:defRPr>
            </a:lvl3pPr>
            <a:lvl4pPr marL="1513629" indent="-216233" defTabSz="923494" eaLnBrk="0" hangingPunct="0">
              <a:defRPr>
                <a:solidFill>
                  <a:schemeClr val="tx1"/>
                </a:solidFill>
                <a:latin typeface="Arial" pitchFamily="34" charset="0"/>
                <a:cs typeface="Arial" pitchFamily="34" charset="0"/>
              </a:defRPr>
            </a:lvl4pPr>
            <a:lvl5pPr marL="1946095" indent="-216233" defTabSz="923494" eaLnBrk="0" hangingPunct="0">
              <a:defRPr>
                <a:solidFill>
                  <a:schemeClr val="tx1"/>
                </a:solidFill>
                <a:latin typeface="Arial" pitchFamily="34" charset="0"/>
                <a:cs typeface="Arial" pitchFamily="34" charset="0"/>
              </a:defRPr>
            </a:lvl5pPr>
            <a:lvl6pPr marL="2378560" indent="-216233" defTabSz="923494"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23494"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23494"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23494" eaLnBrk="0" fontAlgn="base" hangingPunct="0">
              <a:spcBef>
                <a:spcPct val="0"/>
              </a:spcBef>
              <a:spcAft>
                <a:spcPct val="0"/>
              </a:spcAft>
              <a:defRPr>
                <a:solidFill>
                  <a:schemeClr val="tx1"/>
                </a:solidFill>
                <a:latin typeface="Arial" pitchFamily="34" charset="0"/>
                <a:cs typeface="Arial" pitchFamily="34" charset="0"/>
              </a:defRPr>
            </a:lvl9pPr>
          </a:lstStyle>
          <a:p>
            <a:fld id="{A1D1412C-1B89-403C-8D2C-CCC91BDC6C2A}" type="slidenum">
              <a:rPr lang="en-US">
                <a:solidFill>
                  <a:srgbClr val="000000"/>
                </a:solidFill>
                <a:latin typeface="Times New Roman" pitchFamily="18" charset="0"/>
              </a:rPr>
              <a:pPr/>
              <a:t>113</a:t>
            </a:fld>
            <a:endParaRPr lang="en-US">
              <a:solidFill>
                <a:srgbClr val="000000"/>
              </a:solidFill>
              <a:latin typeface="Times New Roman" pitchFamily="18" charset="0"/>
            </a:endParaRPr>
          </a:p>
        </p:txBody>
      </p:sp>
      <p:sp>
        <p:nvSpPr>
          <p:cNvPr id="316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305098" y="4191000"/>
            <a:ext cx="6323707" cy="47398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smtClean="0"/>
              <a:t>This image represents the consistent use of terms across the Joint Publications.  The information in this slide was collected by reviewing the glossaries of eight Joint Publications in four areas: intelligence, operations, logistics, and command and C2 systems.  The five terms in the left side column (i.e., area of interest, area of operations, area of responsibility, command and control [C2] systems, and civil-military operations) are all listed in the Joint Publication (JP) 1-02, </a:t>
            </a:r>
            <a:r>
              <a:rPr lang="en-US" i="1" smtClean="0"/>
              <a:t>DoD Dictionary of Military and Associated Terms</a:t>
            </a:r>
            <a:r>
              <a:rPr lang="en-US" smtClean="0"/>
              <a:t>.  The “Xs” show that they are used selectively throughout the Joint Publications.  If the authors saw no need for the concept represented by the term, the term was not used.</a:t>
            </a:r>
          </a:p>
          <a:p>
            <a:pPr algn="just"/>
            <a:r>
              <a:rPr lang="en-US" smtClean="0"/>
              <a:t>If, however, the authors of different publications need to use a concept for which JP 1-02 has a term, it is expected that the authors will use the term already in JP 1-02, and in fact they do.  This drawing of terms from a common source facilitates alignment between Joint Publications and, more importantly, is understood by warfighters to be the foundation of interoperability in joint operations.</a:t>
            </a:r>
          </a:p>
          <a:p>
            <a:pPr algn="just"/>
            <a:r>
              <a:rPr lang="en-US" smtClean="0"/>
              <a:t>Interestingly, the glossary of previous version of JP 6-0, </a:t>
            </a:r>
            <a:r>
              <a:rPr lang="en-US" i="1" smtClean="0"/>
              <a:t>Joint Communications System</a:t>
            </a:r>
            <a:r>
              <a:rPr lang="en-US" smtClean="0"/>
              <a:t>, references terms that were used in earlier editions of JP 6-0 but are not used in that edition.  For example, the term “command, control, communications, and computer systems” has been replaced by the term “command and control systems” (C2 systems) because (1) the C2 systems term was in general use before “command, control, communications, and computer systems” and (2) both terms represent the same concept.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61C4BA-E8D2-4A50-960F-C578DB3B0BA2}" type="slidenum">
              <a:rPr lang="en-US" smtClean="0">
                <a:solidFill>
                  <a:prstClr val="black"/>
                </a:solidFill>
              </a:rPr>
              <a:pPr/>
              <a:t>133</a:t>
            </a:fld>
            <a:endParaRPr lang="en-US">
              <a:solidFill>
                <a:prstClr val="black"/>
              </a:solidFill>
            </a:endParaRPr>
          </a:p>
        </p:txBody>
      </p:sp>
    </p:spTree>
    <p:extLst>
      <p:ext uri="{BB962C8B-B14F-4D97-AF65-F5344CB8AC3E}">
        <p14:creationId xmlns:p14="http://schemas.microsoft.com/office/powerpoint/2010/main" val="992374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F17F2-F37D-47C1-A155-D7159C4573D3}" type="slidenum">
              <a:rPr lang="en-US" smtClean="0"/>
              <a:pPr/>
              <a:t>147</a:t>
            </a:fld>
            <a:endParaRPr lang="en-US"/>
          </a:p>
        </p:txBody>
      </p:sp>
    </p:spTree>
    <p:extLst>
      <p:ext uri="{BB962C8B-B14F-4D97-AF65-F5344CB8AC3E}">
        <p14:creationId xmlns:p14="http://schemas.microsoft.com/office/powerpoint/2010/main" val="1319213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F17F2-F37D-47C1-A155-D7159C4573D3}" type="slidenum">
              <a:rPr lang="en-US" smtClean="0"/>
              <a:pPr/>
              <a:t>164</a:t>
            </a:fld>
            <a:endParaRPr lang="en-US"/>
          </a:p>
        </p:txBody>
      </p:sp>
    </p:spTree>
    <p:extLst>
      <p:ext uri="{BB962C8B-B14F-4D97-AF65-F5344CB8AC3E}">
        <p14:creationId xmlns:p14="http://schemas.microsoft.com/office/powerpoint/2010/main" val="3428455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C961AD-9DDA-4C7E-B388-4D9C6927F8CE}" type="slidenum">
              <a:rPr lang="en-US">
                <a:solidFill>
                  <a:prstClr val="black"/>
                </a:solidFill>
              </a:rPr>
              <a:pPr/>
              <a:t>180</a:t>
            </a:fld>
            <a:endParaRPr lang="en-US">
              <a:solidFill>
                <a:prstClr val="black"/>
              </a:solidFill>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433FE2F-4693-4A54-8135-282170A8340B}" type="slidenum">
              <a:rPr lang="en-US">
                <a:solidFill>
                  <a:prstClr val="black"/>
                </a:solidFill>
              </a:rPr>
              <a:pPr/>
              <a:t>181</a:t>
            </a:fld>
            <a:endParaRPr lang="en-US">
              <a:solidFill>
                <a:prstClr val="black"/>
              </a:solidFill>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BC9435E-B663-4E2F-8D5D-5C392D5CD74A}" type="slidenum">
              <a:rPr lang="en-US">
                <a:solidFill>
                  <a:prstClr val="black"/>
                </a:solidFill>
              </a:rPr>
              <a:pPr/>
              <a:t>182</a:t>
            </a:fld>
            <a:endParaRPr lang="en-US">
              <a:solidFill>
                <a:prstClr val="black"/>
              </a:solidFill>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246735F-4EDF-4A6B-A693-266658C57480}" type="slidenum">
              <a:rPr lang="en-US">
                <a:solidFill>
                  <a:prstClr val="black"/>
                </a:solidFill>
              </a:rPr>
              <a:pPr/>
              <a:t>183</a:t>
            </a:fld>
            <a:endParaRPr lang="en-US">
              <a:solidFill>
                <a:prstClr val="black"/>
              </a:solidFill>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23494" eaLnBrk="0" hangingPunct="0">
              <a:defRPr>
                <a:solidFill>
                  <a:schemeClr val="tx1"/>
                </a:solidFill>
                <a:latin typeface="Arial" pitchFamily="34" charset="0"/>
                <a:cs typeface="Arial" pitchFamily="34" charset="0"/>
              </a:defRPr>
            </a:lvl1pPr>
            <a:lvl2pPr marL="702756" indent="-270291" defTabSz="923494" eaLnBrk="0" hangingPunct="0">
              <a:defRPr>
                <a:solidFill>
                  <a:schemeClr val="tx1"/>
                </a:solidFill>
                <a:latin typeface="Arial" pitchFamily="34" charset="0"/>
                <a:cs typeface="Arial" pitchFamily="34" charset="0"/>
              </a:defRPr>
            </a:lvl2pPr>
            <a:lvl3pPr marL="1081164" indent="-216233" defTabSz="923494" eaLnBrk="0" hangingPunct="0">
              <a:defRPr>
                <a:solidFill>
                  <a:schemeClr val="tx1"/>
                </a:solidFill>
                <a:latin typeface="Arial" pitchFamily="34" charset="0"/>
                <a:cs typeface="Arial" pitchFamily="34" charset="0"/>
              </a:defRPr>
            </a:lvl3pPr>
            <a:lvl4pPr marL="1513629" indent="-216233" defTabSz="923494" eaLnBrk="0" hangingPunct="0">
              <a:defRPr>
                <a:solidFill>
                  <a:schemeClr val="tx1"/>
                </a:solidFill>
                <a:latin typeface="Arial" pitchFamily="34" charset="0"/>
                <a:cs typeface="Arial" pitchFamily="34" charset="0"/>
              </a:defRPr>
            </a:lvl4pPr>
            <a:lvl5pPr marL="1946095" indent="-216233" defTabSz="923494" eaLnBrk="0" hangingPunct="0">
              <a:defRPr>
                <a:solidFill>
                  <a:schemeClr val="tx1"/>
                </a:solidFill>
                <a:latin typeface="Arial" pitchFamily="34" charset="0"/>
                <a:cs typeface="Arial" pitchFamily="34" charset="0"/>
              </a:defRPr>
            </a:lvl5pPr>
            <a:lvl6pPr marL="2378560" indent="-216233" defTabSz="923494"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23494"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23494"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23494" eaLnBrk="0" fontAlgn="base" hangingPunct="0">
              <a:spcBef>
                <a:spcPct val="0"/>
              </a:spcBef>
              <a:spcAft>
                <a:spcPct val="0"/>
              </a:spcAft>
              <a:defRPr>
                <a:solidFill>
                  <a:schemeClr val="tx1"/>
                </a:solidFill>
                <a:latin typeface="Arial" pitchFamily="34" charset="0"/>
                <a:cs typeface="Arial" pitchFamily="34" charset="0"/>
              </a:defRPr>
            </a:lvl9pPr>
          </a:lstStyle>
          <a:p>
            <a:fld id="{567ECA74-C2E6-4C3C-8D4F-1C3A3E250A61}" type="slidenum">
              <a:rPr lang="en-US">
                <a:solidFill>
                  <a:srgbClr val="000000"/>
                </a:solidFill>
                <a:latin typeface="Times New Roman" pitchFamily="18" charset="0"/>
              </a:rPr>
              <a:pPr/>
              <a:t>14</a:t>
            </a:fld>
            <a:endParaRPr lang="en-US">
              <a:solidFill>
                <a:srgbClr val="000000"/>
              </a:solidFill>
              <a:latin typeface="Times New Roman" pitchFamily="18" charset="0"/>
            </a:endParaRPr>
          </a:p>
        </p:txBody>
      </p:sp>
      <p:sp>
        <p:nvSpPr>
          <p:cNvPr id="314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7AB50C6-FE06-4430-B866-A506981CE715}" type="slidenum">
              <a:rPr lang="en-US">
                <a:solidFill>
                  <a:prstClr val="black"/>
                </a:solidFill>
              </a:rPr>
              <a:pPr/>
              <a:t>184</a:t>
            </a:fld>
            <a:endParaRPr lang="en-US">
              <a:solidFill>
                <a:prstClr val="black"/>
              </a:solidFill>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3AEE0D5-A3DD-4CA0-B05C-290E10DC28E7}" type="slidenum">
              <a:rPr lang="en-US">
                <a:solidFill>
                  <a:prstClr val="black"/>
                </a:solidFill>
              </a:rPr>
              <a:pPr/>
              <a:t>185</a:t>
            </a:fld>
            <a:endParaRPr lang="en-US">
              <a:solidFill>
                <a:prstClr val="black"/>
              </a:solidFill>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D5BBE967-AFDB-45BB-B2A6-2F1F44F76531}" type="slidenum">
              <a:rPr lang="en-US">
                <a:solidFill>
                  <a:prstClr val="black"/>
                </a:solidFill>
              </a:rPr>
              <a:pPr/>
              <a:t>186</a:t>
            </a:fld>
            <a:endParaRPr lang="en-US">
              <a:solidFill>
                <a:prstClr val="black"/>
              </a:solidFill>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CDEAA4F-844C-467F-A12C-6E386A61ECD5}" type="slidenum">
              <a:rPr lang="en-US">
                <a:solidFill>
                  <a:prstClr val="black"/>
                </a:solidFill>
              </a:rPr>
              <a:pPr/>
              <a:t>187</a:t>
            </a:fld>
            <a:endParaRPr lang="en-US">
              <a:solidFill>
                <a:prstClr val="black"/>
              </a:solidFill>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0806D5C-AA33-4A06-A939-B704E1665B0C}" type="slidenum">
              <a:rPr lang="en-US">
                <a:solidFill>
                  <a:prstClr val="black"/>
                </a:solidFill>
              </a:rPr>
              <a:pPr/>
              <a:t>188</a:t>
            </a:fld>
            <a:endParaRPr lang="en-US">
              <a:solidFill>
                <a:prstClr val="black"/>
              </a:solidFill>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553A21F-FE4E-4E32-BDA8-2BB9EC5F9576}" type="slidenum">
              <a:rPr lang="en-US">
                <a:solidFill>
                  <a:prstClr val="black"/>
                </a:solidFill>
              </a:rPr>
              <a:pPr/>
              <a:t>189</a:t>
            </a:fld>
            <a:endParaRPr lang="en-US">
              <a:solidFill>
                <a:prstClr val="black"/>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D74CBD3C-B0BB-43B8-91C4-6E99B465EDC9}" type="slidenum">
              <a:rPr lang="en-US">
                <a:solidFill>
                  <a:prstClr val="black"/>
                </a:solidFill>
              </a:rPr>
              <a:pPr/>
              <a:t>190</a:t>
            </a:fld>
            <a:endParaRPr lang="en-US">
              <a:solidFill>
                <a:prstClr val="black"/>
              </a:solidFill>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99EEB97-D867-4654-9D89-C65134FBC2B4}" type="slidenum">
              <a:rPr lang="en-US">
                <a:solidFill>
                  <a:prstClr val="black"/>
                </a:solidFill>
                <a:latin typeface="Times New Roman" pitchFamily="18" charset="0"/>
              </a:rPr>
              <a:pPr/>
              <a:t>191</a:t>
            </a:fld>
            <a:endParaRPr lang="en-US">
              <a:solidFill>
                <a:prstClr val="black"/>
              </a:solidFill>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F17F2-F37D-47C1-A155-D7159C4573D3}" type="slidenum">
              <a:rPr lang="en-US" smtClean="0"/>
              <a:pPr/>
              <a:t>15</a:t>
            </a:fld>
            <a:endParaRPr lang="en-US"/>
          </a:p>
        </p:txBody>
      </p:sp>
    </p:spTree>
    <p:extLst>
      <p:ext uri="{BB962C8B-B14F-4D97-AF65-F5344CB8AC3E}">
        <p14:creationId xmlns:p14="http://schemas.microsoft.com/office/powerpoint/2010/main" val="3212672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9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http://www.w3.org/People/Ivan/CorePresentations/HighLevelIntro/ </a:t>
            </a:r>
          </a:p>
          <a:p>
            <a:endParaRPr lang="en-US" smtClean="0"/>
          </a:p>
        </p:txBody>
      </p:sp>
      <p:sp>
        <p:nvSpPr>
          <p:cNvPr id="309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02756" indent="-270291" eaLnBrk="0" hangingPunct="0">
              <a:defRPr>
                <a:solidFill>
                  <a:schemeClr val="tx1"/>
                </a:solidFill>
                <a:latin typeface="Arial" pitchFamily="34" charset="0"/>
                <a:cs typeface="Arial" pitchFamily="34" charset="0"/>
              </a:defRPr>
            </a:lvl2pPr>
            <a:lvl3pPr marL="1081164" indent="-216233" eaLnBrk="0" hangingPunct="0">
              <a:defRPr>
                <a:solidFill>
                  <a:schemeClr val="tx1"/>
                </a:solidFill>
                <a:latin typeface="Arial" pitchFamily="34" charset="0"/>
                <a:cs typeface="Arial" pitchFamily="34" charset="0"/>
              </a:defRPr>
            </a:lvl3pPr>
            <a:lvl4pPr marL="1513629" indent="-216233" eaLnBrk="0" hangingPunct="0">
              <a:defRPr>
                <a:solidFill>
                  <a:schemeClr val="tx1"/>
                </a:solidFill>
                <a:latin typeface="Arial" pitchFamily="34" charset="0"/>
                <a:cs typeface="Arial" pitchFamily="34" charset="0"/>
              </a:defRPr>
            </a:lvl4pPr>
            <a:lvl5pPr marL="1946095" indent="-216233" eaLnBrk="0" hangingPunct="0">
              <a:defRPr>
                <a:solidFill>
                  <a:schemeClr val="tx1"/>
                </a:solidFill>
                <a:latin typeface="Arial" pitchFamily="34" charset="0"/>
                <a:cs typeface="Arial" pitchFamily="34" charset="0"/>
              </a:defRPr>
            </a:lvl5pPr>
            <a:lvl6pPr marL="2378560" indent="-216233" eaLnBrk="0" fontAlgn="base" hangingPunct="0">
              <a:spcBef>
                <a:spcPct val="0"/>
              </a:spcBef>
              <a:spcAft>
                <a:spcPct val="0"/>
              </a:spcAft>
              <a:defRPr>
                <a:solidFill>
                  <a:schemeClr val="tx1"/>
                </a:solidFill>
                <a:latin typeface="Arial" pitchFamily="34" charset="0"/>
                <a:cs typeface="Arial" pitchFamily="34" charset="0"/>
              </a:defRPr>
            </a:lvl6pPr>
            <a:lvl7pPr marL="2811026" indent="-216233" eaLnBrk="0" fontAlgn="base" hangingPunct="0">
              <a:spcBef>
                <a:spcPct val="0"/>
              </a:spcBef>
              <a:spcAft>
                <a:spcPct val="0"/>
              </a:spcAft>
              <a:defRPr>
                <a:solidFill>
                  <a:schemeClr val="tx1"/>
                </a:solidFill>
                <a:latin typeface="Arial" pitchFamily="34" charset="0"/>
                <a:cs typeface="Arial" pitchFamily="34" charset="0"/>
              </a:defRPr>
            </a:lvl7pPr>
            <a:lvl8pPr marL="3243491" indent="-216233" eaLnBrk="0" fontAlgn="base" hangingPunct="0">
              <a:spcBef>
                <a:spcPct val="0"/>
              </a:spcBef>
              <a:spcAft>
                <a:spcPct val="0"/>
              </a:spcAft>
              <a:defRPr>
                <a:solidFill>
                  <a:schemeClr val="tx1"/>
                </a:solidFill>
                <a:latin typeface="Arial" pitchFamily="34" charset="0"/>
                <a:cs typeface="Arial" pitchFamily="34" charset="0"/>
              </a:defRPr>
            </a:lvl8pPr>
            <a:lvl9pPr marL="3675957" indent="-21623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25EB6A1-BB8E-4247-BC01-28E1602EBEB0}" type="slidenum">
              <a:rPr lang="en-US">
                <a:solidFill>
                  <a:prstClr val="black"/>
                </a:solidFill>
              </a:rPr>
              <a:pPr eaLnBrk="1" hangingPunct="1"/>
              <a:t>17</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14B1C50-0ED8-4E41-A1DD-E6BFA786384C}" type="slidenum">
              <a:rPr lang="en-US" smtClean="0">
                <a:solidFill>
                  <a:prstClr val="black"/>
                </a:solidFill>
              </a:rPr>
              <a:pPr/>
              <a:t>23</a:t>
            </a:fld>
            <a:endParaRPr lang="en-US" smtClean="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83598A6-DC52-45CD-8C7F-4F6FBA8E91B9}" type="slidenum">
              <a:rPr lang="en-US" smtClean="0">
                <a:solidFill>
                  <a:prstClr val="black"/>
                </a:solidFill>
              </a:rPr>
              <a:pPr/>
              <a:t>24</a:t>
            </a:fld>
            <a:endParaRPr lang="en-US"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5.xml"/><Relationship Id="rId1" Type="http://schemas.openxmlformats.org/officeDocument/2006/relationships/vmlDrawing" Target="../drawings/vmlDrawing2.vml"/><Relationship Id="rId4" Type="http://schemas.openxmlformats.org/officeDocument/2006/relationships/image" Target="../media/image13.png"/></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5.xml"/><Relationship Id="rId1" Type="http://schemas.openxmlformats.org/officeDocument/2006/relationships/vmlDrawing" Target="../drawings/vmlDrawing3.vml"/><Relationship Id="rId4" Type="http://schemas.openxmlformats.org/officeDocument/2006/relationships/image" Target="../media/image13.png"/></Relationships>
</file>

<file path=ppt/slideLayouts/_rels/slideLayout1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5.xml"/><Relationship Id="rId1" Type="http://schemas.openxmlformats.org/officeDocument/2006/relationships/vmlDrawing" Target="../drawings/vmlDrawing4.vml"/><Relationship Id="rId4" Type="http://schemas.openxmlformats.org/officeDocument/2006/relationships/image" Target="../media/image13.png"/></Relationships>
</file>

<file path=ppt/slideLayouts/_rels/slideLayout1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5.xml"/><Relationship Id="rId1" Type="http://schemas.openxmlformats.org/officeDocument/2006/relationships/vmlDrawing" Target="../drawings/vmlDrawing5.vml"/><Relationship Id="rId4" Type="http://schemas.openxmlformats.org/officeDocument/2006/relationships/image" Target="../media/image13.png"/></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5.xml"/><Relationship Id="rId1" Type="http://schemas.openxmlformats.org/officeDocument/2006/relationships/vmlDrawing" Target="../drawings/vmlDrawing6.vml"/><Relationship Id="rId4" Type="http://schemas.openxmlformats.org/officeDocument/2006/relationships/image" Target="../media/image13.png"/></Relationships>
</file>

<file path=ppt/slideLayouts/_rels/slideLayout16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5.xml"/><Relationship Id="rId1" Type="http://schemas.openxmlformats.org/officeDocument/2006/relationships/vmlDrawing" Target="../drawings/vmlDrawing7.vml"/><Relationship Id="rId4" Type="http://schemas.openxmlformats.org/officeDocument/2006/relationships/image" Target="../media/image13.png"/></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5.xml"/><Relationship Id="rId1" Type="http://schemas.openxmlformats.org/officeDocument/2006/relationships/vmlDrawing" Target="../drawings/vmlDrawing8.vml"/><Relationship Id="rId4" Type="http://schemas.openxmlformats.org/officeDocument/2006/relationships/image" Target="../media/image13.png"/></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5.xml"/><Relationship Id="rId1" Type="http://schemas.openxmlformats.org/officeDocument/2006/relationships/vmlDrawing" Target="../drawings/vmlDrawing9.vml"/><Relationship Id="rId4" Type="http://schemas.openxmlformats.org/officeDocument/2006/relationships/image" Target="../media/image13.png"/></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5.xml"/><Relationship Id="rId1" Type="http://schemas.openxmlformats.org/officeDocument/2006/relationships/vmlDrawing" Target="../drawings/vmlDrawing10.vml"/><Relationship Id="rId4" Type="http://schemas.openxmlformats.org/officeDocument/2006/relationships/image" Target="../media/image13.png"/></Relationships>
</file>

<file path=ppt/slideLayouts/_rels/slideLayout16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5.xml"/><Relationship Id="rId1" Type="http://schemas.openxmlformats.org/officeDocument/2006/relationships/vmlDrawing" Target="../drawings/vmlDrawing11.v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5.xml"/><Relationship Id="rId1" Type="http://schemas.openxmlformats.org/officeDocument/2006/relationships/vmlDrawing" Target="../drawings/vmlDrawing12.vml"/><Relationship Id="rId4" Type="http://schemas.openxmlformats.org/officeDocument/2006/relationships/image" Target="../media/image13.png"/></Relationships>
</file>

<file path=ppt/slideLayouts/_rels/slideLayout17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5.xml"/><Relationship Id="rId1" Type="http://schemas.openxmlformats.org/officeDocument/2006/relationships/vmlDrawing" Target="../drawings/vmlDrawing13.vml"/><Relationship Id="rId4" Type="http://schemas.openxmlformats.org/officeDocument/2006/relationships/image" Target="../media/image1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hyperlink" Target="http://www.army.mil/ciog6/" TargetMode="External"/><Relationship Id="rId1" Type="http://schemas.openxmlformats.org/officeDocument/2006/relationships/slideMaster" Target="../slideMasters/slideMaster8.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hyperlink" Target="http://www.sec.army.mil/secweb/"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hyperlink" Target="http://www.army.mil/ciog6/" TargetMode="External"/><Relationship Id="rId1" Type="http://schemas.openxmlformats.org/officeDocument/2006/relationships/slideMaster" Target="../slideMasters/slideMaster8.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hyperlink" Target="http://www.sec.army.mil/secweb/" TargetMode="Externa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F61E8-8673-4558-8D8B-9AA67AB7FE1C}" type="datetime1">
              <a:rPr lang="en-US" smtClean="0"/>
              <a:t>10/27/2012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82CC5-1F05-4944-A8E0-B7156685E279}" type="datetime1">
              <a:rPr lang="en-US" smtClean="0"/>
              <a:t>10/27/2012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C2BE07-27E8-458D-9142-2DA724422842}"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3843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1A1905-BFA3-4F46-A8CD-1C5BAFD892E5}"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19038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10D346-A9DD-471E-BB2B-68FBD691EC96}"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75029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FD388B-2377-4AC8-B840-5368117A79F4}" type="datetime1">
              <a:rPr lang="en-US" smtClean="0">
                <a:solidFill>
                  <a:prstClr val="black">
                    <a:tint val="75000"/>
                  </a:prstClr>
                </a:solidFill>
              </a:rPr>
              <a:t>10/27/2012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96622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722C60-E18C-4858-86B1-534658EC121F}" type="datetime1">
              <a:rPr lang="en-US" smtClean="0">
                <a:solidFill>
                  <a:prstClr val="black">
                    <a:tint val="75000"/>
                  </a:prstClr>
                </a:solidFill>
              </a:rPr>
              <a:t>10/27/2012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34977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6B2FC-0C96-4985-A98D-76ED4FE85F6E}" type="datetime1">
              <a:rPr lang="en-US" smtClean="0">
                <a:solidFill>
                  <a:prstClr val="black">
                    <a:tint val="75000"/>
                  </a:prstClr>
                </a:solidFill>
              </a:rPr>
              <a:t>10/27/2012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2325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9332F6-7F3B-46AD-9AC4-B26E8618E51C}"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24960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32F48-5E55-4559-A818-102A63206740}"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922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85594F-B771-4C61-AD78-BEF77EDCAE39}"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12610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F4BC1-89C2-44CC-80D9-63D5F08878A2}"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81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01B817-38D6-4E2E-99E8-D1EAB666895E}" type="datetime1">
              <a:rPr lang="en-US" smtClean="0"/>
              <a:t>10/27/2012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815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F7418282-FCF1-49B3-850F-3DD74484F1A4}" type="datetime1">
              <a:rPr lang="en-US" smtClean="0">
                <a:solidFill>
                  <a:prstClr val="black">
                    <a:tint val="75000"/>
                  </a:prstClr>
                </a:solidFill>
              </a:rPr>
              <a:t>10/27/2012</a:t>
            </a:fld>
            <a:endParaRPr lang="en-US">
              <a:solidFill>
                <a:prstClr val="black">
                  <a:tint val="75000"/>
                </a:prstClr>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p:txBody>
          <a:bodyPr/>
          <a:lstStyle>
            <a:lvl1pPr>
              <a:defRPr/>
            </a:lvl1pPr>
          </a:lstStyle>
          <a:p>
            <a:pPr>
              <a:defRPr/>
            </a:pPr>
            <a:fld id="{13B8E2A3-2273-404E-A24A-0DEBAB1B1DB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91831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81500" y="1524000"/>
            <a:ext cx="3771900" cy="2224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381500" y="3900488"/>
            <a:ext cx="3771900" cy="2225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fld id="{7AC81728-9A31-420F-820A-62F46BC36B9E}" type="datetime1">
              <a:rPr lang="en-US" smtClean="0">
                <a:solidFill>
                  <a:prstClr val="black">
                    <a:tint val="75000"/>
                  </a:prstClr>
                </a:solidFill>
              </a:rPr>
              <a:t>10/27/2012</a:t>
            </a:fld>
            <a:endParaRPr lang="en-US">
              <a:solidFill>
                <a:prstClr val="black">
                  <a:tint val="75000"/>
                </a:prstClr>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3082CD1-EEC7-4180-B34B-2850AF2A066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245803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8229600" cy="4602163"/>
          </a:xfrm>
        </p:spPr>
        <p:txBody>
          <a:bodyPr/>
          <a:lstStyle>
            <a:lvl1pPr>
              <a:buNone/>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p:txBody>
          <a:bodyPr/>
          <a:lstStyle>
            <a:lvl1pPr>
              <a:defRPr/>
            </a:lvl1pPr>
          </a:lstStyle>
          <a:p>
            <a:pPr>
              <a:defRPr/>
            </a:pPr>
            <a:fld id="{0F6B403C-FFCC-4671-8F97-20F9F717CE3E}" type="datetime1">
              <a:rPr lang="en-US" smtClean="0"/>
              <a:t>10/27/2012</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D5D66AD-622C-411B-AFBA-2B13A406EEE2}" type="slidenum">
              <a:rPr lang="en-US"/>
              <a:pPr>
                <a:defRPr/>
              </a:pPr>
              <a:t>‹#›</a:t>
            </a:fld>
            <a:endParaRPr lang="en-US" dirty="0"/>
          </a:p>
        </p:txBody>
      </p:sp>
    </p:spTree>
    <p:extLst>
      <p:ext uri="{BB962C8B-B14F-4D97-AF65-F5344CB8AC3E}">
        <p14:creationId xmlns:p14="http://schemas.microsoft.com/office/powerpoint/2010/main" val="26988786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F0479A-D915-498C-8541-5801F40EBE41}"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30241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05334B-53B7-45E8-9740-186F741B73E0}"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08590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690994-D8AD-4BC0-B49C-DB5E17FE4A7E}"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22847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02E6C9-BC18-4048-8954-BD67B4E8ABE8}"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04049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750E3D-BB57-442E-B0FA-1AF1230646B8}" type="datetime1">
              <a:rPr lang="en-US" smtClean="0">
                <a:solidFill>
                  <a:prstClr val="black">
                    <a:tint val="75000"/>
                  </a:prstClr>
                </a:solidFill>
              </a:rPr>
              <a:t>10/27/2012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53804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FD7B9B-3002-4190-9D03-067923EB8F11}" type="datetime1">
              <a:rPr lang="en-US" smtClean="0">
                <a:solidFill>
                  <a:prstClr val="black">
                    <a:tint val="75000"/>
                  </a:prstClr>
                </a:solidFill>
              </a:rPr>
              <a:t>10/27/2012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29451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40DAA-3DF6-44AE-916A-30CD7959E39E}" type="datetime1">
              <a:rPr lang="en-US" smtClean="0">
                <a:solidFill>
                  <a:prstClr val="black">
                    <a:tint val="75000"/>
                  </a:prstClr>
                </a:solidFill>
              </a:rPr>
              <a:t>10/27/2012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1753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sz="1200">
                <a:solidFill>
                  <a:srgbClr val="000000"/>
                </a:solidFill>
                <a:latin typeface="Gill Sans" charset="0"/>
                <a:sym typeface="Gill Sans" charset="0"/>
              </a:defRPr>
            </a:lvl1pPr>
          </a:lstStyle>
          <a:p>
            <a:pPr fontAlgn="base">
              <a:spcBef>
                <a:spcPct val="0"/>
              </a:spcBef>
              <a:spcAft>
                <a:spcPct val="0"/>
              </a:spcAft>
              <a:defRPr/>
            </a:pPr>
            <a:fld id="{288AAE61-B6F1-4A74-A3E8-5449669F2886}" type="datetime1">
              <a:rPr lang="en-US" smtClean="0">
                <a:cs typeface="Arial" pitchFamily="34" charset="0"/>
              </a:rPr>
              <a:t>10/27/2012</a:t>
            </a:fld>
            <a:endParaRPr lang="en-US">
              <a:cs typeface="Arial" pitchFamily="34" charset="0"/>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sz="1200">
                <a:solidFill>
                  <a:srgbClr val="000000"/>
                </a:solidFill>
                <a:latin typeface="Gill Sans" charset="0"/>
                <a:sym typeface="Gill Sans" charset="0"/>
              </a:defRPr>
            </a:lvl1pPr>
          </a:lstStyle>
          <a:p>
            <a:pPr fontAlgn="base">
              <a:spcBef>
                <a:spcPct val="0"/>
              </a:spcBef>
              <a:spcAft>
                <a:spcPct val="0"/>
              </a:spcAft>
              <a:defRPr/>
            </a:pPr>
            <a:endParaRPr lang="en-US">
              <a:cs typeface="Arial" pitchFamily="34" charset="0"/>
            </a:endParaRPr>
          </a:p>
        </p:txBody>
      </p:sp>
      <p:sp>
        <p:nvSpPr>
          <p:cNvPr id="5" name="Rectangle 4"/>
          <p:cNvSpPr>
            <a:spLocks noGrp="1" noChangeArrowheads="1"/>
          </p:cNvSpPr>
          <p:nvPr>
            <p:ph type="sldNum" sz="quarter" idx="12"/>
          </p:nvPr>
        </p:nvSpPr>
        <p:spPr/>
        <p:txBody>
          <a:bodyPr/>
          <a:lstStyle>
            <a:lvl1pPr>
              <a:defRPr/>
            </a:lvl1pPr>
          </a:lstStyle>
          <a:p>
            <a:pPr>
              <a:defRPr/>
            </a:pPr>
            <a:fld id="{63A36824-447B-4EF9-AA70-18A4C7EC904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74550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756E3C-362C-45AE-A322-2B574A69ECEB}"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47168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0FCFF4-7A51-46D6-B92A-FB1441BE3DE6}"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74562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5B7279-705E-4688-BA1F-194ABA6E138B}"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56862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4D807-4AC1-420E-98DC-983811EC7CF7}"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64159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noChangeArrowheads="1"/>
          </p:cNvSpPr>
          <p:nvPr>
            <p:ph type="dt" sz="half" idx="10"/>
          </p:nvPr>
        </p:nvSpPr>
        <p:spPr>
          <a:xfrm>
            <a:off x="685800" y="6248400"/>
            <a:ext cx="1905000" cy="457200"/>
          </a:xfrm>
          <a:prstGeom prst="rect">
            <a:avLst/>
          </a:prstGeom>
        </p:spPr>
        <p:txBody>
          <a:bodyPr/>
          <a:lstStyle>
            <a:lvl1pPr>
              <a:defRPr sz="1200">
                <a:solidFill>
                  <a:srgbClr val="000000"/>
                </a:solidFill>
                <a:latin typeface="Gill Sans" charset="0"/>
                <a:sym typeface="Gill Sans" charset="0"/>
              </a:defRPr>
            </a:lvl1pPr>
          </a:lstStyle>
          <a:p>
            <a:pPr fontAlgn="base">
              <a:spcBef>
                <a:spcPct val="0"/>
              </a:spcBef>
              <a:spcAft>
                <a:spcPct val="0"/>
              </a:spcAft>
              <a:defRPr/>
            </a:pPr>
            <a:fld id="{129B0E2C-1669-4439-9C3D-B52A01402262}" type="datetime1">
              <a:rPr lang="en-US" smtClean="0">
                <a:cs typeface="Arial" pitchFamily="34" charset="0"/>
              </a:rPr>
              <a:t>10/27/2012</a:t>
            </a:fld>
            <a:endParaRPr lang="en-US">
              <a:cs typeface="Arial" pitchFamily="34" charset="0"/>
            </a:endParaRPr>
          </a:p>
        </p:txBody>
      </p:sp>
      <p:sp>
        <p:nvSpPr>
          <p:cNvPr id="4" name="Footer Placeholder 3"/>
          <p:cNvSpPr>
            <a:spLocks noGrp="1" noChangeArrowheads="1"/>
          </p:cNvSpPr>
          <p:nvPr>
            <p:ph type="ftr" sz="quarter" idx="11"/>
          </p:nvPr>
        </p:nvSpPr>
        <p:spPr>
          <a:xfrm>
            <a:off x="3124200" y="6248400"/>
            <a:ext cx="2895600" cy="457200"/>
          </a:xfrm>
          <a:prstGeom prst="rect">
            <a:avLst/>
          </a:prstGeom>
        </p:spPr>
        <p:txBody>
          <a:bodyPr/>
          <a:lstStyle>
            <a:lvl1pPr>
              <a:defRPr sz="1200">
                <a:solidFill>
                  <a:srgbClr val="000000"/>
                </a:solidFill>
                <a:latin typeface="Gill Sans" charset="0"/>
                <a:sym typeface="Gill Sans" charset="0"/>
              </a:defRPr>
            </a:lvl1pPr>
          </a:lstStyle>
          <a:p>
            <a:pPr fontAlgn="base">
              <a:spcBef>
                <a:spcPct val="0"/>
              </a:spcBef>
              <a:spcAft>
                <a:spcPct val="0"/>
              </a:spcAft>
              <a:defRPr/>
            </a:pPr>
            <a:endParaRPr lang="en-US">
              <a:cs typeface="Arial" pitchFamily="34" charset="0"/>
            </a:endParaRPr>
          </a:p>
        </p:txBody>
      </p:sp>
      <p:sp>
        <p:nvSpPr>
          <p:cNvPr id="5" name="Rectangle 4"/>
          <p:cNvSpPr>
            <a:spLocks noGrp="1" noChangeArrowheads="1"/>
          </p:cNvSpPr>
          <p:nvPr>
            <p:ph type="sldNum" sz="quarter" idx="12"/>
          </p:nvPr>
        </p:nvSpPr>
        <p:spPr/>
        <p:txBody>
          <a:bodyPr/>
          <a:lstStyle>
            <a:lvl1pPr>
              <a:defRPr/>
            </a:lvl1pPr>
          </a:lstStyle>
          <a:p>
            <a:pPr>
              <a:defRPr/>
            </a:pPr>
            <a:fld id="{63A36824-447B-4EF9-AA70-18A4C7EC904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1796017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8" descr="CERDEC_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04800"/>
            <a:ext cx="1371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CERDEC_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1900" y="3054350"/>
            <a:ext cx="3568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 descr="I2WD logo"/>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92963" y="0"/>
            <a:ext cx="1951037"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3"/>
          <p:cNvSpPr>
            <a:spLocks noGrp="1" noChangeArrowheads="1"/>
          </p:cNvSpPr>
          <p:nvPr>
            <p:ph type="subTitle" idx="1"/>
          </p:nvPr>
        </p:nvSpPr>
        <p:spPr>
          <a:xfrm>
            <a:off x="2438400" y="6400800"/>
            <a:ext cx="6400800" cy="215444"/>
          </a:xfrm>
        </p:spPr>
        <p:txBody>
          <a:bodyPr/>
          <a:lstStyle>
            <a:lvl1pPr marL="0" indent="0" algn="ctr">
              <a:buFontTx/>
              <a:buNone/>
              <a:defRPr sz="1400">
                <a:latin typeface="Arial Black" pitchFamily="34" charset="0"/>
              </a:defRPr>
            </a:lvl1pPr>
          </a:lstStyle>
          <a:p>
            <a:r>
              <a:rPr lang="en-US" smtClean="0"/>
              <a:t>Click to edit Master subtitle style</a:t>
            </a:r>
            <a:endParaRPr lang="en-US" dirty="0"/>
          </a:p>
        </p:txBody>
      </p:sp>
      <p:sp>
        <p:nvSpPr>
          <p:cNvPr id="63492" name="Rectangle 4"/>
          <p:cNvSpPr>
            <a:spLocks noGrp="1" noChangeArrowheads="1"/>
          </p:cNvSpPr>
          <p:nvPr>
            <p:ph type="ctrTitle"/>
          </p:nvPr>
        </p:nvSpPr>
        <p:spPr>
          <a:xfrm>
            <a:off x="381000" y="5105400"/>
            <a:ext cx="8458200" cy="533400"/>
          </a:xfrm>
          <a:prstGeom prst="rect">
            <a:avLst/>
          </a:prstGeom>
        </p:spPr>
        <p:txBody>
          <a:bodyPr anchor="t"/>
          <a:lstStyle>
            <a:lvl1pPr algn="l">
              <a:defRPr sz="2000">
                <a:solidFill>
                  <a:schemeClr val="tx1"/>
                </a:solidFill>
              </a:defRPr>
            </a:lvl1pPr>
          </a:lstStyle>
          <a:p>
            <a:r>
              <a:rPr lang="en-US"/>
              <a:t>Click to edit Master title style</a:t>
            </a:r>
          </a:p>
        </p:txBody>
      </p:sp>
    </p:spTree>
    <p:extLst>
      <p:ext uri="{BB962C8B-B14F-4D97-AF65-F5344CB8AC3E}">
        <p14:creationId xmlns:p14="http://schemas.microsoft.com/office/powerpoint/2010/main" val="20963420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9344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1508650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5257800" cy="9906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00200"/>
            <a:ext cx="3733800" cy="2992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733800" cy="2992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05964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7545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626DAE7-9D70-439E-9D40-C2A2BC8E8350}" type="datetime1">
              <a:rPr lang="en-US" smtClean="0"/>
              <a:t>10/27/2012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0F73BA29-1810-4058-9B91-C1B05ECEC4E6}" type="slidenum">
              <a:rPr lang="en-US"/>
              <a:pPr>
                <a:defRPr/>
              </a:pPr>
              <a:t>‹#›</a:t>
            </a:fld>
            <a:endParaRPr lang="en-US" dirty="0"/>
          </a:p>
        </p:txBody>
      </p:sp>
    </p:spTree>
    <p:extLst>
      <p:ext uri="{BB962C8B-B14F-4D97-AF65-F5344CB8AC3E}">
        <p14:creationId xmlns:p14="http://schemas.microsoft.com/office/powerpoint/2010/main" val="36917183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5257800" cy="990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374946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444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386468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201471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5257800" cy="9906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2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0"/>
            <a:ext cx="1905000" cy="45926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562600" cy="4592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416520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eaLnBrk="0" fontAlgn="base" hangingPunct="0">
              <a:spcBef>
                <a:spcPct val="0"/>
              </a:spcBef>
              <a:spcAft>
                <a:spcPct val="0"/>
              </a:spcAft>
              <a:defRPr/>
            </a:pPr>
            <a:fld id="{FE9FB382-D874-403E-8325-15F3FA10BFE3}" type="datetime1">
              <a:rPr lang="en-US" sz="2400" smtClean="0">
                <a:solidFill>
                  <a:srgbClr val="000000"/>
                </a:solidFill>
              </a:rPr>
              <a:t>10/27/2012</a:t>
            </a:fld>
            <a:endParaRPr lang="en-US" sz="2400">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eaLnBrk="0" fontAlgn="base" hangingPunct="0">
              <a:spcBef>
                <a:spcPct val="0"/>
              </a:spcBef>
              <a:spcAft>
                <a:spcPct val="0"/>
              </a:spcAft>
              <a:defRPr/>
            </a:pPr>
            <a:endParaRPr lang="en-US" sz="2400">
              <a:solidFill>
                <a:srgbClr val="000000"/>
              </a:solidFill>
            </a:endParaRPr>
          </a:p>
        </p:txBody>
      </p:sp>
      <p:sp>
        <p:nvSpPr>
          <p:cNvPr id="6" name="Slide Number Placeholder 5"/>
          <p:cNvSpPr>
            <a:spLocks noGrp="1"/>
          </p:cNvSpPr>
          <p:nvPr>
            <p:ph type="sldNum" sz="quarter" idx="12"/>
          </p:nvPr>
        </p:nvSpPr>
        <p:spPr>
          <a:xfrm>
            <a:off x="457200" y="6300788"/>
            <a:ext cx="2133600" cy="365125"/>
          </a:xfrm>
          <a:prstGeom prst="rect">
            <a:avLst/>
          </a:prstGeom>
        </p:spPr>
        <p:txBody>
          <a:bodyPr/>
          <a:lstStyle>
            <a:lvl1pPr>
              <a:defRPr/>
            </a:lvl1pPr>
          </a:lstStyle>
          <a:p>
            <a:pPr eaLnBrk="0" fontAlgn="base" hangingPunct="0">
              <a:spcBef>
                <a:spcPct val="0"/>
              </a:spcBef>
              <a:spcAft>
                <a:spcPct val="0"/>
              </a:spcAft>
              <a:defRPr/>
            </a:pPr>
            <a:fld id="{8F654C6E-CB6F-45ED-A01A-5044C9414E86}" type="slidenum">
              <a:rPr lang="en-US" sz="2400">
                <a:solidFill>
                  <a:srgbClr val="000000"/>
                </a:solidFill>
              </a:rPr>
              <a:pPr eaLnBrk="0" fontAlgn="base" hangingPunct="0">
                <a:spcBef>
                  <a:spcPct val="0"/>
                </a:spcBef>
                <a:spcAft>
                  <a:spcPct val="0"/>
                </a:spcAft>
                <a:defRPr/>
              </a:pPr>
              <a:t>‹#›</a:t>
            </a:fld>
            <a:endParaRPr lang="en-US" sz="2400" dirty="0">
              <a:solidFill>
                <a:srgbClr val="000000"/>
              </a:solidFill>
            </a:endParaRPr>
          </a:p>
        </p:txBody>
      </p:sp>
    </p:spTree>
    <p:extLst>
      <p:ext uri="{BB962C8B-B14F-4D97-AF65-F5344CB8AC3E}">
        <p14:creationId xmlns:p14="http://schemas.microsoft.com/office/powerpoint/2010/main" val="39474571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135D78-0BF6-45C0-B710-CE07965E9F09}"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08157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0FA47-031E-489C-AC1B-FBA9D73D7EDD}"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22074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9A345D-8526-4CDF-8418-4AAC5B3E4D42}"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9728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4355891-97C9-4B75-8B2A-475608124335}" type="datetime1">
              <a:rPr lang="en-US" smtClean="0"/>
              <a:t>10/27/2012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2462952C-816A-400A-A747-8014C8F47086}" type="slidenum">
              <a:rPr lang="en-US"/>
              <a:pPr>
                <a:defRPr/>
              </a:pPr>
              <a:t>‹#›</a:t>
            </a:fld>
            <a:endParaRPr lang="en-US" dirty="0"/>
          </a:p>
        </p:txBody>
      </p:sp>
    </p:spTree>
    <p:extLst>
      <p:ext uri="{BB962C8B-B14F-4D97-AF65-F5344CB8AC3E}">
        <p14:creationId xmlns:p14="http://schemas.microsoft.com/office/powerpoint/2010/main" val="352846892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A99B59-FDC9-4010-B3BA-8EB1EDC75A7C}"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549248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C9B80-B60B-4FF0-BD5D-1ACB08BF6247}" type="datetime1">
              <a:rPr lang="en-US" smtClean="0">
                <a:solidFill>
                  <a:prstClr val="black">
                    <a:tint val="75000"/>
                  </a:prstClr>
                </a:solidFill>
              </a:rPr>
              <a:t>10/27/2012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15304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34AD9B-3EB7-4C15-B33E-C1EAF37FE946}" type="datetime1">
              <a:rPr lang="en-US" smtClean="0">
                <a:solidFill>
                  <a:prstClr val="black">
                    <a:tint val="75000"/>
                  </a:prstClr>
                </a:solidFill>
              </a:rPr>
              <a:t>10/27/2012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95018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A30D5C-24F5-4767-8BE6-D3BCACD7A9A3}" type="datetime1">
              <a:rPr lang="en-US" smtClean="0">
                <a:solidFill>
                  <a:prstClr val="black">
                    <a:tint val="75000"/>
                  </a:prstClr>
                </a:solidFill>
              </a:rPr>
              <a:t>10/27/2012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57797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5B592A-5A66-4D3F-A5B4-3AF40130D18A}"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40328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315E97-2F04-4FC6-91DE-56E14B08EA69}"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14819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22728A-EC65-488C-B71B-9718323A1909}"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99599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47CD2B-8164-4E24-91ED-C92B8F959BA4}"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46B321F-9653-4C2E-9871-5E422CF9D58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55376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aseline="0">
                <a:solidFill>
                  <a:schemeClr val="accent3">
                    <a:lumMod val="5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B40D720-1402-4280-9CAD-782B0481556F}"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67536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100" baseline="0">
                <a:solidFill>
                  <a:schemeClr val="accent3">
                    <a:lumMod val="5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6">
                  <a:lumMod val="75000"/>
                </a:schemeClr>
              </a:buClr>
              <a:defRPr/>
            </a:lvl1pPr>
            <a:lvl2pPr>
              <a:buClr>
                <a:schemeClr val="accent3">
                  <a:lumMod val="50000"/>
                </a:schemeClr>
              </a:buClr>
              <a:defRPr/>
            </a:lvl2pPr>
            <a:lvl3pPr>
              <a:buClr>
                <a:schemeClr val="accent3">
                  <a:lumMod val="50000"/>
                </a:schemeClr>
              </a:buCl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AD5B4F3-236D-4B45-98AD-1E114F58CB77}"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5152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C6BA6BB2-B5F1-4462-A811-04A56105C4CE}" type="datetime1">
              <a:rPr lang="en-US" smtClean="0"/>
              <a:t>10/27/2012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cs typeface="Arial" charset="0"/>
              </a:defRPr>
            </a:lvl1pPr>
          </a:lstStyle>
          <a:p>
            <a:pPr fontAlgn="base">
              <a:spcBef>
                <a:spcPct val="0"/>
              </a:spcBef>
              <a:spcAft>
                <a:spcPct val="0"/>
              </a:spcAft>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B46F4C3-7E81-4F60-801C-D6AE1546C542}" type="slidenum">
              <a:rPr lang="en-US"/>
              <a:pPr>
                <a:defRPr/>
              </a:pPr>
              <a:t>‹#›</a:t>
            </a:fld>
            <a:r>
              <a:rPr lang="en-US"/>
              <a:t>/24 </a:t>
            </a:r>
          </a:p>
        </p:txBody>
      </p:sp>
    </p:spTree>
    <p:extLst>
      <p:ext uri="{BB962C8B-B14F-4D97-AF65-F5344CB8AC3E}">
        <p14:creationId xmlns:p14="http://schemas.microsoft.com/office/powerpoint/2010/main" val="166963666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24468-2323-43D2-AEAA-4122E368B100}"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492640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260E56-2ED6-4A92-81CB-0BEF6C8D36E2}"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84034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F1B569-4A2C-4797-A76E-2033F70C6C78}" type="datetime1">
              <a:rPr lang="en-US" smtClean="0">
                <a:solidFill>
                  <a:prstClr val="black">
                    <a:tint val="75000"/>
                  </a:prstClr>
                </a:solidFill>
              </a:rPr>
              <a:t>10/27/2012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271395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5F2167-C652-47E3-B6FB-E39CF6520CEE}" type="datetime1">
              <a:rPr lang="en-US" smtClean="0">
                <a:solidFill>
                  <a:prstClr val="black">
                    <a:tint val="75000"/>
                  </a:prstClr>
                </a:solidFill>
              </a:rPr>
              <a:t>10/27/2012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202405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CF33AB-AE98-4D6C-BD30-520BA8336235}" type="datetime1">
              <a:rPr lang="en-US" smtClean="0">
                <a:solidFill>
                  <a:prstClr val="black">
                    <a:tint val="75000"/>
                  </a:prstClr>
                </a:solidFill>
              </a:rPr>
              <a:t>10/27/2012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1520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DCF1FA-BC47-4FE7-B039-6DA18A5ADECD}"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8184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3754FE-1F49-40CB-B6EC-AE92280C13E8}"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8556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EED508-3C9E-4B33-82AB-53F5ECD2EC5D}"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81694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39C7E9-AE4A-4007-9518-21DC27FE1653}"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60420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5035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1D72FC2C-6B9E-44DB-9C09-1E30AD50BA0A}"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73984205-B890-43DD-BDF8-E080D6B7B70E}" type="slidenum">
              <a:rPr lang="en-US"/>
              <a:pPr>
                <a:defRPr/>
              </a:pPr>
              <a:t>‹#›</a:t>
            </a:fld>
            <a:endParaRPr lang="en-US"/>
          </a:p>
        </p:txBody>
      </p:sp>
    </p:spTree>
    <p:extLst>
      <p:ext uri="{BB962C8B-B14F-4D97-AF65-F5344CB8AC3E}">
        <p14:creationId xmlns:p14="http://schemas.microsoft.com/office/powerpoint/2010/main" val="26529045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5" name="Rectangle 3"/>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6" name="Object 6"/>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4106"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7"/>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 name="Group 8"/>
          <p:cNvGrpSpPr>
            <a:grpSpLocks/>
          </p:cNvGrpSpPr>
          <p:nvPr userDrawn="1"/>
        </p:nvGrpSpPr>
        <p:grpSpPr bwMode="auto">
          <a:xfrm>
            <a:off x="152400" y="152400"/>
            <a:ext cx="1752600" cy="838200"/>
            <a:chOff x="720" y="1440"/>
            <a:chExt cx="1104" cy="576"/>
          </a:xfrm>
        </p:grpSpPr>
        <p:sp>
          <p:nvSpPr>
            <p:cNvPr id="9" name="AutoShape 9"/>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0"/>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1"/>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2"/>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3"/>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4"/>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Rectangle 15"/>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6" name="Line 16"/>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420868"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GB" noProof="0" smtClean="0"/>
              <a:t>Click to edit Master subtitle style</a:t>
            </a:r>
          </a:p>
        </p:txBody>
      </p:sp>
      <p:sp>
        <p:nvSpPr>
          <p:cNvPr id="420881" name="AutoShape 17"/>
          <p:cNvSpPr>
            <a:spLocks noGrp="1" noChangeArrowheads="1"/>
          </p:cNvSpPr>
          <p:nvPr>
            <p:ph type="ctrTitle"/>
          </p:nvPr>
        </p:nvSpPr>
        <p:spPr>
          <a:xfrm>
            <a:off x="723900" y="2516188"/>
            <a:ext cx="7696200" cy="700087"/>
          </a:xfrm>
          <a:solidFill>
            <a:schemeClr val="bg1"/>
          </a:solidFill>
        </p:spPr>
        <p:txBody>
          <a:bodyPr/>
          <a:lstStyle>
            <a:lvl1pPr>
              <a:defRPr sz="3600">
                <a:latin typeface="Arial Unicode MS" pitchFamily="34" charset="-128"/>
              </a:defRPr>
            </a:lvl1pPr>
          </a:lstStyle>
          <a:p>
            <a:pPr lvl="0"/>
            <a:r>
              <a:rPr lang="en-GB" noProof="0" smtClean="0"/>
              <a:t>Click to edit Master title style</a:t>
            </a:r>
          </a:p>
        </p:txBody>
      </p:sp>
    </p:spTree>
    <p:extLst>
      <p:ext uri="{BB962C8B-B14F-4D97-AF65-F5344CB8AC3E}">
        <p14:creationId xmlns:p14="http://schemas.microsoft.com/office/powerpoint/2010/main" val="20705503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5"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6"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5130"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 name="Group 11"/>
          <p:cNvGrpSpPr>
            <a:grpSpLocks/>
          </p:cNvGrpSpPr>
          <p:nvPr userDrawn="1"/>
        </p:nvGrpSpPr>
        <p:grpSpPr bwMode="auto">
          <a:xfrm>
            <a:off x="152400" y="152400"/>
            <a:ext cx="1752600" cy="838200"/>
            <a:chOff x="720" y="1440"/>
            <a:chExt cx="1104" cy="576"/>
          </a:xfrm>
        </p:grpSpPr>
        <p:sp>
          <p:nvSpPr>
            <p:cNvPr id="9"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6"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Slide Number Placeholder 3"/>
          <p:cNvSpPr>
            <a:spLocks noGrp="1"/>
          </p:cNvSpPr>
          <p:nvPr>
            <p:ph type="sldNum" sz="quarter" idx="10"/>
          </p:nvPr>
        </p:nvSpPr>
        <p:spPr/>
        <p:txBody>
          <a:bodyPr/>
          <a:lstStyle>
            <a:lvl1pPr eaLnBrk="0" hangingPunct="0">
              <a:defRPr smtClean="0">
                <a:latin typeface="Arial" charset="0"/>
              </a:defRPr>
            </a:lvl1pPr>
          </a:lstStyle>
          <a:p>
            <a:pPr>
              <a:defRPr/>
            </a:pPr>
            <a:fld id="{EBE6E886-1943-468D-ADED-6DCD70E5E480}" type="slidenum">
              <a:rPr lang="en-US"/>
              <a:pPr>
                <a:defRPr/>
              </a:pPr>
              <a:t>‹#›</a:t>
            </a:fld>
            <a:endParaRPr lang="en-US"/>
          </a:p>
        </p:txBody>
      </p:sp>
    </p:spTree>
    <p:extLst>
      <p:ext uri="{BB962C8B-B14F-4D97-AF65-F5344CB8AC3E}">
        <p14:creationId xmlns:p14="http://schemas.microsoft.com/office/powerpoint/2010/main" val="4334120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5"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6"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6154"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 name="Group 11"/>
          <p:cNvGrpSpPr>
            <a:grpSpLocks/>
          </p:cNvGrpSpPr>
          <p:nvPr userDrawn="1"/>
        </p:nvGrpSpPr>
        <p:grpSpPr bwMode="auto">
          <a:xfrm>
            <a:off x="152400" y="152400"/>
            <a:ext cx="1752600" cy="838200"/>
            <a:chOff x="720" y="1440"/>
            <a:chExt cx="1104" cy="576"/>
          </a:xfrm>
        </p:grpSpPr>
        <p:sp>
          <p:nvSpPr>
            <p:cNvPr id="9"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6"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17" name="Slide Number Placeholder 3"/>
          <p:cNvSpPr>
            <a:spLocks noGrp="1"/>
          </p:cNvSpPr>
          <p:nvPr>
            <p:ph type="sldNum" sz="quarter" idx="10"/>
          </p:nvPr>
        </p:nvSpPr>
        <p:spPr/>
        <p:txBody>
          <a:bodyPr/>
          <a:lstStyle>
            <a:lvl1pPr eaLnBrk="0" hangingPunct="0">
              <a:defRPr smtClean="0">
                <a:latin typeface="Arial" charset="0"/>
              </a:defRPr>
            </a:lvl1pPr>
          </a:lstStyle>
          <a:p>
            <a:pPr>
              <a:defRPr/>
            </a:pPr>
            <a:fld id="{9E9420C7-C558-40D6-94F7-CEC67B40EC62}" type="slidenum">
              <a:rPr lang="en-US"/>
              <a:pPr>
                <a:defRPr/>
              </a:pPr>
              <a:t>‹#›</a:t>
            </a:fld>
            <a:endParaRPr lang="en-US"/>
          </a:p>
        </p:txBody>
      </p:sp>
    </p:spTree>
    <p:extLst>
      <p:ext uri="{BB962C8B-B14F-4D97-AF65-F5344CB8AC3E}">
        <p14:creationId xmlns:p14="http://schemas.microsoft.com/office/powerpoint/2010/main" val="56906933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6"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7"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7178"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9" name="Group 11"/>
          <p:cNvGrpSpPr>
            <a:grpSpLocks/>
          </p:cNvGrpSpPr>
          <p:nvPr userDrawn="1"/>
        </p:nvGrpSpPr>
        <p:grpSpPr bwMode="auto">
          <a:xfrm>
            <a:off x="152400" y="152400"/>
            <a:ext cx="1752600" cy="838200"/>
            <a:chOff x="720" y="1440"/>
            <a:chExt cx="1104" cy="576"/>
          </a:xfrm>
        </p:grpSpPr>
        <p:sp>
          <p:nvSpPr>
            <p:cNvPr id="10"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6"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7"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981200"/>
            <a:ext cx="43434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3434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Slide Number Placeholder 4"/>
          <p:cNvSpPr>
            <a:spLocks noGrp="1"/>
          </p:cNvSpPr>
          <p:nvPr>
            <p:ph type="sldNum" sz="quarter" idx="10"/>
          </p:nvPr>
        </p:nvSpPr>
        <p:spPr/>
        <p:txBody>
          <a:bodyPr/>
          <a:lstStyle>
            <a:lvl1pPr eaLnBrk="0" hangingPunct="0">
              <a:defRPr smtClean="0">
                <a:latin typeface="Arial" charset="0"/>
              </a:defRPr>
            </a:lvl1pPr>
          </a:lstStyle>
          <a:p>
            <a:pPr>
              <a:defRPr/>
            </a:pPr>
            <a:fld id="{CFE39413-DDCA-4BF9-91C3-6793C293847D}" type="slidenum">
              <a:rPr lang="en-US"/>
              <a:pPr>
                <a:defRPr/>
              </a:pPr>
              <a:t>‹#›</a:t>
            </a:fld>
            <a:endParaRPr lang="en-US"/>
          </a:p>
        </p:txBody>
      </p:sp>
    </p:spTree>
    <p:extLst>
      <p:ext uri="{BB962C8B-B14F-4D97-AF65-F5344CB8AC3E}">
        <p14:creationId xmlns:p14="http://schemas.microsoft.com/office/powerpoint/2010/main" val="5898411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9"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8202"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11" name="Group 11"/>
          <p:cNvGrpSpPr>
            <a:grpSpLocks/>
          </p:cNvGrpSpPr>
          <p:nvPr userDrawn="1"/>
        </p:nvGrpSpPr>
        <p:grpSpPr bwMode="auto">
          <a:xfrm>
            <a:off x="152400" y="152400"/>
            <a:ext cx="1752600" cy="838200"/>
            <a:chOff x="720" y="1440"/>
            <a:chExt cx="1104" cy="576"/>
          </a:xfrm>
        </p:grpSpPr>
        <p:sp>
          <p:nvSpPr>
            <p:cNvPr id="12"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6"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7"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8"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9"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Slide Number Placeholder 6"/>
          <p:cNvSpPr>
            <a:spLocks noGrp="1"/>
          </p:cNvSpPr>
          <p:nvPr>
            <p:ph type="sldNum" sz="quarter" idx="10"/>
          </p:nvPr>
        </p:nvSpPr>
        <p:spPr/>
        <p:txBody>
          <a:bodyPr/>
          <a:lstStyle>
            <a:lvl1pPr eaLnBrk="0" hangingPunct="0">
              <a:defRPr smtClean="0">
                <a:latin typeface="Arial" charset="0"/>
              </a:defRPr>
            </a:lvl1pPr>
          </a:lstStyle>
          <a:p>
            <a:pPr>
              <a:defRPr/>
            </a:pPr>
            <a:fld id="{1191E17A-0E52-4779-86AE-9BD8F7A3EF0F}" type="slidenum">
              <a:rPr lang="en-US"/>
              <a:pPr>
                <a:defRPr/>
              </a:pPr>
              <a:t>‹#›</a:t>
            </a:fld>
            <a:endParaRPr lang="en-US"/>
          </a:p>
        </p:txBody>
      </p:sp>
    </p:spTree>
    <p:extLst>
      <p:ext uri="{BB962C8B-B14F-4D97-AF65-F5344CB8AC3E}">
        <p14:creationId xmlns:p14="http://schemas.microsoft.com/office/powerpoint/2010/main" val="41049437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4"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5"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9226"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7" name="Group 11"/>
          <p:cNvGrpSpPr>
            <a:grpSpLocks/>
          </p:cNvGrpSpPr>
          <p:nvPr userDrawn="1"/>
        </p:nvGrpSpPr>
        <p:grpSpPr bwMode="auto">
          <a:xfrm>
            <a:off x="152400" y="152400"/>
            <a:ext cx="1752600" cy="838200"/>
            <a:chOff x="720" y="1440"/>
            <a:chExt cx="1104" cy="576"/>
          </a:xfrm>
        </p:grpSpPr>
        <p:sp>
          <p:nvSpPr>
            <p:cNvPr id="8"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9"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5"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6" name="Slide Number Placeholder 2"/>
          <p:cNvSpPr>
            <a:spLocks noGrp="1"/>
          </p:cNvSpPr>
          <p:nvPr>
            <p:ph type="sldNum" sz="quarter" idx="10"/>
          </p:nvPr>
        </p:nvSpPr>
        <p:spPr/>
        <p:txBody>
          <a:bodyPr/>
          <a:lstStyle>
            <a:lvl1pPr eaLnBrk="0" hangingPunct="0">
              <a:defRPr smtClean="0">
                <a:latin typeface="Arial" charset="0"/>
              </a:defRPr>
            </a:lvl1pPr>
          </a:lstStyle>
          <a:p>
            <a:pPr>
              <a:defRPr/>
            </a:pPr>
            <a:fld id="{70A8A6BE-BEA6-45DB-9244-BDDA3DB6F642}" type="slidenum">
              <a:rPr lang="en-US"/>
              <a:pPr>
                <a:defRPr/>
              </a:pPr>
              <a:t>‹#›</a:t>
            </a:fld>
            <a:endParaRPr lang="en-US"/>
          </a:p>
        </p:txBody>
      </p:sp>
    </p:spTree>
    <p:extLst>
      <p:ext uri="{BB962C8B-B14F-4D97-AF65-F5344CB8AC3E}">
        <p14:creationId xmlns:p14="http://schemas.microsoft.com/office/powerpoint/2010/main" val="28859747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3"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4"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10250"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6" name="Group 11"/>
          <p:cNvGrpSpPr>
            <a:grpSpLocks/>
          </p:cNvGrpSpPr>
          <p:nvPr userDrawn="1"/>
        </p:nvGrpSpPr>
        <p:grpSpPr bwMode="auto">
          <a:xfrm>
            <a:off x="152400" y="152400"/>
            <a:ext cx="1752600" cy="838200"/>
            <a:chOff x="720" y="1440"/>
            <a:chExt cx="1104" cy="576"/>
          </a:xfrm>
        </p:grpSpPr>
        <p:sp>
          <p:nvSpPr>
            <p:cNvPr id="7"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9"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4"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 name="Slide Number Placeholder 1"/>
          <p:cNvSpPr>
            <a:spLocks noGrp="1"/>
          </p:cNvSpPr>
          <p:nvPr>
            <p:ph type="sldNum" sz="quarter" idx="10"/>
          </p:nvPr>
        </p:nvSpPr>
        <p:spPr/>
        <p:txBody>
          <a:bodyPr/>
          <a:lstStyle>
            <a:lvl1pPr eaLnBrk="0" hangingPunct="0">
              <a:defRPr smtClean="0">
                <a:latin typeface="Arial" charset="0"/>
              </a:defRPr>
            </a:lvl1pPr>
          </a:lstStyle>
          <a:p>
            <a:pPr>
              <a:defRPr/>
            </a:pPr>
            <a:fld id="{5BE2F60C-8AAB-4BE1-A38F-3399B80A5B17}" type="slidenum">
              <a:rPr lang="en-US"/>
              <a:pPr>
                <a:defRPr/>
              </a:pPr>
              <a:t>‹#›</a:t>
            </a:fld>
            <a:endParaRPr lang="en-US"/>
          </a:p>
        </p:txBody>
      </p:sp>
    </p:spTree>
    <p:extLst>
      <p:ext uri="{BB962C8B-B14F-4D97-AF65-F5344CB8AC3E}">
        <p14:creationId xmlns:p14="http://schemas.microsoft.com/office/powerpoint/2010/main" val="199607443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6"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7"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11274"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9" name="Group 11"/>
          <p:cNvGrpSpPr>
            <a:grpSpLocks/>
          </p:cNvGrpSpPr>
          <p:nvPr userDrawn="1"/>
        </p:nvGrpSpPr>
        <p:grpSpPr bwMode="auto">
          <a:xfrm>
            <a:off x="152400" y="152400"/>
            <a:ext cx="1752600" cy="838200"/>
            <a:chOff x="720" y="1440"/>
            <a:chExt cx="1104" cy="576"/>
          </a:xfrm>
        </p:grpSpPr>
        <p:sp>
          <p:nvSpPr>
            <p:cNvPr id="10"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6"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7"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4"/>
          <p:cNvSpPr>
            <a:spLocks noGrp="1"/>
          </p:cNvSpPr>
          <p:nvPr>
            <p:ph type="sldNum" sz="quarter" idx="10"/>
          </p:nvPr>
        </p:nvSpPr>
        <p:spPr/>
        <p:txBody>
          <a:bodyPr/>
          <a:lstStyle>
            <a:lvl1pPr eaLnBrk="0" hangingPunct="0">
              <a:defRPr smtClean="0">
                <a:latin typeface="Arial" charset="0"/>
              </a:defRPr>
            </a:lvl1pPr>
          </a:lstStyle>
          <a:p>
            <a:pPr>
              <a:defRPr/>
            </a:pPr>
            <a:fld id="{8D6BE71D-BB8B-43CD-A066-BCA87C1D3913}" type="slidenum">
              <a:rPr lang="en-US"/>
              <a:pPr>
                <a:defRPr/>
              </a:pPr>
              <a:t>‹#›</a:t>
            </a:fld>
            <a:endParaRPr lang="en-US"/>
          </a:p>
        </p:txBody>
      </p:sp>
    </p:spTree>
    <p:extLst>
      <p:ext uri="{BB962C8B-B14F-4D97-AF65-F5344CB8AC3E}">
        <p14:creationId xmlns:p14="http://schemas.microsoft.com/office/powerpoint/2010/main" val="79285186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6"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7"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12298"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9" name="Group 11"/>
          <p:cNvGrpSpPr>
            <a:grpSpLocks/>
          </p:cNvGrpSpPr>
          <p:nvPr userDrawn="1"/>
        </p:nvGrpSpPr>
        <p:grpSpPr bwMode="auto">
          <a:xfrm>
            <a:off x="152400" y="152400"/>
            <a:ext cx="1752600" cy="838200"/>
            <a:chOff x="720" y="1440"/>
            <a:chExt cx="1104" cy="576"/>
          </a:xfrm>
        </p:grpSpPr>
        <p:sp>
          <p:nvSpPr>
            <p:cNvPr id="10"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6"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7"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Slide Number Placeholder 4"/>
          <p:cNvSpPr>
            <a:spLocks noGrp="1"/>
          </p:cNvSpPr>
          <p:nvPr>
            <p:ph type="sldNum" sz="quarter" idx="10"/>
          </p:nvPr>
        </p:nvSpPr>
        <p:spPr/>
        <p:txBody>
          <a:bodyPr/>
          <a:lstStyle>
            <a:lvl1pPr eaLnBrk="0" hangingPunct="0">
              <a:defRPr smtClean="0">
                <a:latin typeface="Arial" charset="0"/>
              </a:defRPr>
            </a:lvl1pPr>
          </a:lstStyle>
          <a:p>
            <a:pPr>
              <a:defRPr/>
            </a:pPr>
            <a:fld id="{E0661535-158B-4B4C-A27B-61B37D0C71AC}" type="slidenum">
              <a:rPr lang="en-US"/>
              <a:pPr>
                <a:defRPr/>
              </a:pPr>
              <a:t>‹#›</a:t>
            </a:fld>
            <a:endParaRPr lang="en-US"/>
          </a:p>
        </p:txBody>
      </p:sp>
    </p:spTree>
    <p:extLst>
      <p:ext uri="{BB962C8B-B14F-4D97-AF65-F5344CB8AC3E}">
        <p14:creationId xmlns:p14="http://schemas.microsoft.com/office/powerpoint/2010/main" val="26488639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5"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6"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13322"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 name="Group 11"/>
          <p:cNvGrpSpPr>
            <a:grpSpLocks/>
          </p:cNvGrpSpPr>
          <p:nvPr userDrawn="1"/>
        </p:nvGrpSpPr>
        <p:grpSpPr bwMode="auto">
          <a:xfrm>
            <a:off x="152400" y="152400"/>
            <a:ext cx="1752600" cy="838200"/>
            <a:chOff x="720" y="1440"/>
            <a:chExt cx="1104" cy="576"/>
          </a:xfrm>
        </p:grpSpPr>
        <p:sp>
          <p:nvSpPr>
            <p:cNvPr id="9"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6"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Slide Number Placeholder 3"/>
          <p:cNvSpPr>
            <a:spLocks noGrp="1"/>
          </p:cNvSpPr>
          <p:nvPr>
            <p:ph type="sldNum" sz="quarter" idx="10"/>
          </p:nvPr>
        </p:nvSpPr>
        <p:spPr/>
        <p:txBody>
          <a:bodyPr/>
          <a:lstStyle>
            <a:lvl1pPr eaLnBrk="0" hangingPunct="0">
              <a:defRPr smtClean="0">
                <a:latin typeface="Arial" charset="0"/>
              </a:defRPr>
            </a:lvl1pPr>
          </a:lstStyle>
          <a:p>
            <a:pPr>
              <a:defRPr/>
            </a:pPr>
            <a:fld id="{DB334A51-F62B-4740-976B-AC30F423987D}" type="slidenum">
              <a:rPr lang="en-US"/>
              <a:pPr>
                <a:defRPr/>
              </a:pPr>
              <a:t>‹#›</a:t>
            </a:fld>
            <a:endParaRPr lang="en-US"/>
          </a:p>
        </p:txBody>
      </p:sp>
    </p:spTree>
    <p:extLst>
      <p:ext uri="{BB962C8B-B14F-4D97-AF65-F5344CB8AC3E}">
        <p14:creationId xmlns:p14="http://schemas.microsoft.com/office/powerpoint/2010/main" val="21445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72737079-9AB3-4E00-9C16-2AE6BA7C9998}"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CFC6E2D5-82AA-405C-BDF7-17F639074CC1}" type="slidenum">
              <a:rPr lang="en-US"/>
              <a:pPr>
                <a:defRPr/>
              </a:pPr>
              <a:t>‹#›</a:t>
            </a:fld>
            <a:endParaRPr lang="en-US"/>
          </a:p>
        </p:txBody>
      </p:sp>
    </p:spTree>
    <p:extLst>
      <p:ext uri="{BB962C8B-B14F-4D97-AF65-F5344CB8AC3E}">
        <p14:creationId xmlns:p14="http://schemas.microsoft.com/office/powerpoint/2010/main" val="190891134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5"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6"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14346"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 name="Group 11"/>
          <p:cNvGrpSpPr>
            <a:grpSpLocks/>
          </p:cNvGrpSpPr>
          <p:nvPr userDrawn="1"/>
        </p:nvGrpSpPr>
        <p:grpSpPr bwMode="auto">
          <a:xfrm>
            <a:off x="152400" y="152400"/>
            <a:ext cx="1752600" cy="838200"/>
            <a:chOff x="720" y="1440"/>
            <a:chExt cx="1104" cy="576"/>
          </a:xfrm>
        </p:grpSpPr>
        <p:sp>
          <p:nvSpPr>
            <p:cNvPr id="9"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6"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Vertical Title 1"/>
          <p:cNvSpPr>
            <a:spLocks noGrp="1"/>
          </p:cNvSpPr>
          <p:nvPr>
            <p:ph type="title" orient="vert"/>
          </p:nvPr>
        </p:nvSpPr>
        <p:spPr>
          <a:xfrm>
            <a:off x="6781800" y="1012825"/>
            <a:ext cx="2209800" cy="5692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012825"/>
            <a:ext cx="6477000" cy="5692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Slide Number Placeholder 3"/>
          <p:cNvSpPr>
            <a:spLocks noGrp="1"/>
          </p:cNvSpPr>
          <p:nvPr>
            <p:ph type="sldNum" sz="quarter" idx="10"/>
          </p:nvPr>
        </p:nvSpPr>
        <p:spPr/>
        <p:txBody>
          <a:bodyPr/>
          <a:lstStyle>
            <a:lvl1pPr eaLnBrk="0" hangingPunct="0">
              <a:defRPr smtClean="0">
                <a:latin typeface="Arial" charset="0"/>
              </a:defRPr>
            </a:lvl1pPr>
          </a:lstStyle>
          <a:p>
            <a:pPr>
              <a:defRPr/>
            </a:pPr>
            <a:fld id="{FFE1C59E-6C19-468B-998C-AF128480D109}" type="slidenum">
              <a:rPr lang="en-US"/>
              <a:pPr>
                <a:defRPr/>
              </a:pPr>
              <a:t>‹#›</a:t>
            </a:fld>
            <a:endParaRPr lang="en-US"/>
          </a:p>
        </p:txBody>
      </p:sp>
    </p:spTree>
    <p:extLst>
      <p:ext uri="{BB962C8B-B14F-4D97-AF65-F5344CB8AC3E}">
        <p14:creationId xmlns:p14="http://schemas.microsoft.com/office/powerpoint/2010/main" val="174589659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4"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5"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graphicFrame>
        <p:nvGraphicFramePr>
          <p:cNvPr id="6"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15370" name="Photo Editor-foto" r:id="rId3" imgW="7621064" imgH="1009791" progId="MSPhotoEd.3">
                  <p:embed/>
                </p:oleObj>
              </mc:Choice>
              <mc:Fallback>
                <p:oleObj name="Photo Editor-foto" r:id="rId3" imgW="7621064" imgH="100979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 name="Group 11"/>
          <p:cNvGrpSpPr>
            <a:grpSpLocks/>
          </p:cNvGrpSpPr>
          <p:nvPr userDrawn="1"/>
        </p:nvGrpSpPr>
        <p:grpSpPr bwMode="auto">
          <a:xfrm>
            <a:off x="152400" y="152400"/>
            <a:ext cx="1752600" cy="838200"/>
            <a:chOff x="720" y="1440"/>
            <a:chExt cx="1104" cy="576"/>
          </a:xfrm>
        </p:grpSpPr>
        <p:sp>
          <p:nvSpPr>
            <p:cNvPr id="9"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0"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1"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2"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3"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4"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16"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2" name="Title 1"/>
          <p:cNvSpPr>
            <a:spLocks noGrp="1"/>
          </p:cNvSpPr>
          <p:nvPr>
            <p:ph type="title"/>
          </p:nvPr>
        </p:nvSpPr>
        <p:spPr>
          <a:xfrm>
            <a:off x="228600" y="1012825"/>
            <a:ext cx="8686800" cy="11747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 y="1981200"/>
            <a:ext cx="8839200" cy="4724400"/>
          </a:xfrm>
        </p:spPr>
        <p:txBody>
          <a:bodyPr/>
          <a:lstStyle/>
          <a:p>
            <a:pPr lvl="0"/>
            <a:endParaRPr lang="en-US" noProof="0" smtClean="0"/>
          </a:p>
        </p:txBody>
      </p:sp>
      <p:sp>
        <p:nvSpPr>
          <p:cNvPr id="17" name="Slide Number Placeholder 3"/>
          <p:cNvSpPr>
            <a:spLocks noGrp="1"/>
          </p:cNvSpPr>
          <p:nvPr>
            <p:ph type="sldNum" sz="quarter" idx="10"/>
          </p:nvPr>
        </p:nvSpPr>
        <p:spPr/>
        <p:txBody>
          <a:bodyPr/>
          <a:lstStyle>
            <a:lvl1pPr eaLnBrk="0" hangingPunct="0">
              <a:defRPr smtClean="0">
                <a:latin typeface="Arial" charset="0"/>
              </a:defRPr>
            </a:lvl1pPr>
          </a:lstStyle>
          <a:p>
            <a:pPr>
              <a:defRPr/>
            </a:pPr>
            <a:fld id="{4FD97D39-72E9-43E9-964D-03572AAE2AA5}" type="slidenum">
              <a:rPr lang="en-US"/>
              <a:pPr>
                <a:defRPr/>
              </a:pPr>
              <a:t>‹#›</a:t>
            </a:fld>
            <a:endParaRPr lang="en-US"/>
          </a:p>
        </p:txBody>
      </p:sp>
    </p:spTree>
    <p:extLst>
      <p:ext uri="{BB962C8B-B14F-4D97-AF65-F5344CB8AC3E}">
        <p14:creationId xmlns:p14="http://schemas.microsoft.com/office/powerpoint/2010/main" val="41943685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nvPr>
        </p:nvSpPr>
        <p:spPr/>
        <p:txBody>
          <a:bodyPr/>
          <a:lstStyle>
            <a:lvl3pPr lvl="2">
              <a:defRPr/>
            </a:lvl3pPr>
          </a:lstStyle>
          <a:p>
            <a:pPr lvl="2">
              <a:defRPr/>
            </a:pPr>
            <a:fld id="{D8701045-D2CB-4DEC-8FB8-871970D1FC68}"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9642205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lvl3pPr>
          </a:lstStyle>
          <a:p>
            <a:pPr lvl="2">
              <a:defRPr/>
            </a:pPr>
            <a:fld id="{1543E1D7-8BA1-4E62-A1B2-9BAEFFF540CB}"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21807366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p:txBody>
          <a:bodyPr/>
          <a:lstStyle>
            <a:lvl3pPr lvl="2">
              <a:defRPr/>
            </a:lvl3pPr>
          </a:lstStyle>
          <a:p>
            <a:pPr lvl="2">
              <a:defRPr/>
            </a:pPr>
            <a:fld id="{DDDAB698-115C-4AC6-AF4C-3F80E6014FFB}"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1037235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4152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2057400"/>
            <a:ext cx="4152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3pPr lvl="2">
              <a:defRPr/>
            </a:lvl3pPr>
          </a:lstStyle>
          <a:p>
            <a:pPr lvl="2">
              <a:defRPr/>
            </a:pPr>
            <a:fld id="{C7055701-F405-4D4E-A4E8-A9B4D2C238A9}"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72121739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p:txBody>
          <a:bodyPr/>
          <a:lstStyle>
            <a:lvl3pPr lvl="2">
              <a:defRPr/>
            </a:lvl3pPr>
          </a:lstStyle>
          <a:p>
            <a:pPr lvl="2">
              <a:defRPr/>
            </a:pPr>
            <a:fld id="{02AEADFE-E328-4717-BAAA-E0F9A6A617FC}"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90454260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p:txBody>
          <a:bodyPr/>
          <a:lstStyle>
            <a:lvl3pPr lvl="2">
              <a:defRPr/>
            </a:lvl3pPr>
          </a:lstStyle>
          <a:p>
            <a:pPr lvl="2">
              <a:defRPr/>
            </a:pPr>
            <a:fld id="{9B9717AD-F2DF-4609-8876-CD8B4465C477}"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76000791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3pPr lvl="2">
              <a:defRPr/>
            </a:lvl3pPr>
          </a:lstStyle>
          <a:p>
            <a:pPr lvl="2">
              <a:defRPr/>
            </a:pPr>
            <a:fld id="{F461567C-F3A3-425F-9E25-4EF0E2072445}"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129528731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p:txBody>
          <a:bodyPr/>
          <a:lstStyle>
            <a:lvl3pPr lvl="2">
              <a:defRPr/>
            </a:lvl3pPr>
          </a:lstStyle>
          <a:p>
            <a:pPr lvl="2">
              <a:defRPr/>
            </a:pPr>
            <a:fld id="{71363264-BB91-435B-9FD8-0962466F7B9F}"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706157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BBB9256F-D225-4BB6-832D-4D856F27B3D7}"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86CFA701-02E3-4FB0-B9A1-CF4FD0EDE506}" type="slidenum">
              <a:rPr lang="en-US"/>
              <a:pPr>
                <a:defRPr/>
              </a:pPr>
              <a:t>‹#›</a:t>
            </a:fld>
            <a:endParaRPr lang="en-US"/>
          </a:p>
        </p:txBody>
      </p:sp>
    </p:spTree>
    <p:extLst>
      <p:ext uri="{BB962C8B-B14F-4D97-AF65-F5344CB8AC3E}">
        <p14:creationId xmlns:p14="http://schemas.microsoft.com/office/powerpoint/2010/main" val="75040441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p:txBody>
          <a:bodyPr/>
          <a:lstStyle>
            <a:lvl3pPr lvl="2">
              <a:defRPr/>
            </a:lvl3pPr>
          </a:lstStyle>
          <a:p>
            <a:pPr lvl="2">
              <a:defRPr/>
            </a:pPr>
            <a:fld id="{61C388B5-7E79-4994-9D01-12460621242E}"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48100365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lvl3pPr>
          </a:lstStyle>
          <a:p>
            <a:pPr lvl="2">
              <a:defRPr/>
            </a:pPr>
            <a:fld id="{495493E3-6126-4805-972E-9A3A32228749}"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47986803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914400"/>
            <a:ext cx="211455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914400"/>
            <a:ext cx="619125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lvl3pPr>
          </a:lstStyle>
          <a:p>
            <a:pPr lvl="2">
              <a:defRPr/>
            </a:pPr>
            <a:fld id="{C160FC23-5FAA-413F-8933-8A78954EF937}"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9932326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41529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2057400"/>
            <a:ext cx="41529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4305300"/>
            <a:ext cx="41529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sz="quarter" idx="10"/>
          </p:nvPr>
        </p:nvSpPr>
        <p:spPr/>
        <p:txBody>
          <a:bodyPr/>
          <a:lstStyle>
            <a:lvl3pPr lvl="2">
              <a:defRPr/>
            </a:lvl3pPr>
          </a:lstStyle>
          <a:p>
            <a:pPr lvl="2">
              <a:defRPr/>
            </a:pPr>
            <a:fld id="{97E28537-2931-4C95-9F4C-B4DA769F99D0}"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415033879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2057400"/>
            <a:ext cx="41529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2057400"/>
            <a:ext cx="41529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3pPr lvl="2">
              <a:defRPr/>
            </a:lvl3pPr>
          </a:lstStyle>
          <a:p>
            <a:pPr lvl="2">
              <a:defRPr/>
            </a:pPr>
            <a:fld id="{59C8E85F-3F35-4FAB-8424-E10CEFAA997C}"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92445098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914400"/>
            <a:ext cx="84582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
          <p:cNvSpPr>
            <a:spLocks noGrp="1" noChangeArrowheads="1"/>
          </p:cNvSpPr>
          <p:nvPr>
            <p:ph type="sldNum" sz="quarter" idx="10"/>
          </p:nvPr>
        </p:nvSpPr>
        <p:spPr/>
        <p:txBody>
          <a:bodyPr/>
          <a:lstStyle>
            <a:lvl3pPr lvl="2">
              <a:defRPr/>
            </a:lvl3pPr>
          </a:lstStyle>
          <a:p>
            <a:pPr lvl="2">
              <a:defRPr/>
            </a:pPr>
            <a:fld id="{28F06047-CB81-486D-9C64-D8243BE7AA45}"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8804472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381000" y="2057400"/>
            <a:ext cx="4152900" cy="4343400"/>
          </a:xfrm>
        </p:spPr>
        <p:txBody>
          <a:bodyPr/>
          <a:lstStyle/>
          <a:p>
            <a:pPr lvl="0"/>
            <a:endParaRPr lang="en-US" noProof="0" smtClean="0"/>
          </a:p>
        </p:txBody>
      </p:sp>
      <p:sp>
        <p:nvSpPr>
          <p:cNvPr id="4" name="Text Placeholder 3"/>
          <p:cNvSpPr>
            <a:spLocks noGrp="1"/>
          </p:cNvSpPr>
          <p:nvPr>
            <p:ph type="body" sz="half" idx="2"/>
          </p:nvPr>
        </p:nvSpPr>
        <p:spPr>
          <a:xfrm>
            <a:off x="4686300" y="2057400"/>
            <a:ext cx="41529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3pPr lvl="2">
              <a:defRPr/>
            </a:lvl3pPr>
          </a:lstStyle>
          <a:p>
            <a:pPr lvl="2">
              <a:defRPr/>
            </a:pPr>
            <a:fld id="{2B91C459-E1D2-435D-9D4E-5AC2186FC524}"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0694537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2057400"/>
            <a:ext cx="8458200" cy="4343400"/>
          </a:xfrm>
        </p:spPr>
        <p:txBody>
          <a:bodyPr/>
          <a:lstStyle/>
          <a:p>
            <a:pPr lvl="0"/>
            <a:endParaRPr lang="en-US" noProof="0" smtClean="0"/>
          </a:p>
        </p:txBody>
      </p:sp>
      <p:sp>
        <p:nvSpPr>
          <p:cNvPr id="4" name="Rectangle 3"/>
          <p:cNvSpPr>
            <a:spLocks noGrp="1" noChangeArrowheads="1"/>
          </p:cNvSpPr>
          <p:nvPr>
            <p:ph type="sldNum" sz="quarter" idx="10"/>
          </p:nvPr>
        </p:nvSpPr>
        <p:spPr/>
        <p:txBody>
          <a:bodyPr/>
          <a:lstStyle>
            <a:lvl3pPr lvl="2">
              <a:defRPr/>
            </a:lvl3pPr>
          </a:lstStyle>
          <a:p>
            <a:pPr lvl="2">
              <a:defRPr/>
            </a:pPr>
            <a:fld id="{7DEEE7A9-E322-4E91-B2C1-3BD35C7DF971}"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2085678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eaLnBrk="0" hangingPunct="0">
              <a:defRPr/>
            </a:lvl1pPr>
          </a:lstStyle>
          <a:p>
            <a:pPr>
              <a:defRPr/>
            </a:pPr>
            <a:fld id="{A7A341D1-E950-4AF7-ABC6-058F6D6EBDEC}" type="datetime1">
              <a:rPr lang="en-US" smtClean="0"/>
              <a:t>10/27/2012</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157599FE-623E-439E-99F2-5EB3CD9B69A4}" type="slidenum">
              <a:rPr lang="en-US"/>
              <a:pPr>
                <a:defRPr/>
              </a:pPr>
              <a:t>‹#›</a:t>
            </a:fld>
            <a:endParaRPr lang="en-US"/>
          </a:p>
        </p:txBody>
      </p:sp>
    </p:spTree>
    <p:extLst>
      <p:ext uri="{BB962C8B-B14F-4D97-AF65-F5344CB8AC3E}">
        <p14:creationId xmlns:p14="http://schemas.microsoft.com/office/powerpoint/2010/main" val="336689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4BDB62-C689-4FA9-8722-986D0FF2CF14}" type="datetime1">
              <a:rPr lang="en-US" smtClean="0"/>
              <a:t>10/27/2012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eaLnBrk="0" hangingPunct="0">
              <a:defRPr/>
            </a:lvl1pPr>
          </a:lstStyle>
          <a:p>
            <a:pPr>
              <a:defRPr/>
            </a:pPr>
            <a:fld id="{635ABD82-A6BD-4F09-9D55-57D0DDCFDB33}" type="datetime1">
              <a:rPr lang="en-US" smtClean="0"/>
              <a:t>10/27/2012</a:t>
            </a:fld>
            <a:endParaRPr lang="en-US"/>
          </a:p>
        </p:txBody>
      </p:sp>
      <p:sp>
        <p:nvSpPr>
          <p:cNvPr id="8" name="Footer Placeholder 4"/>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a:lvl1pPr>
          </a:lstStyle>
          <a:p>
            <a:pPr>
              <a:defRPr/>
            </a:pPr>
            <a:fld id="{A7EDDEE9-5410-47C1-8745-B30E870E7FEF}" type="slidenum">
              <a:rPr lang="en-US"/>
              <a:pPr>
                <a:defRPr/>
              </a:pPr>
              <a:t>‹#›</a:t>
            </a:fld>
            <a:endParaRPr lang="en-US"/>
          </a:p>
        </p:txBody>
      </p:sp>
    </p:spTree>
    <p:extLst>
      <p:ext uri="{BB962C8B-B14F-4D97-AF65-F5344CB8AC3E}">
        <p14:creationId xmlns:p14="http://schemas.microsoft.com/office/powerpoint/2010/main" val="3609127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eaLnBrk="0" hangingPunct="0">
              <a:defRPr/>
            </a:lvl1pPr>
          </a:lstStyle>
          <a:p>
            <a:pPr>
              <a:defRPr/>
            </a:pPr>
            <a:fld id="{C2ABBBCD-80FB-493A-AC86-759C828978DA}" type="datetime1">
              <a:rPr lang="en-US" smtClean="0"/>
              <a:t>10/27/2012</a:t>
            </a:fld>
            <a:endParaRPr lang="en-US"/>
          </a:p>
        </p:txBody>
      </p:sp>
      <p:sp>
        <p:nvSpPr>
          <p:cNvPr id="4" name="Footer Placeholder 4"/>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a:lvl1pPr>
          </a:lstStyle>
          <a:p>
            <a:pPr>
              <a:defRPr/>
            </a:pPr>
            <a:fld id="{CAFA2780-8C6D-4AB9-8C29-43EA19CE94F8}" type="slidenum">
              <a:rPr lang="en-US"/>
              <a:pPr>
                <a:defRPr/>
              </a:pPr>
              <a:t>‹#›</a:t>
            </a:fld>
            <a:endParaRPr lang="en-US"/>
          </a:p>
        </p:txBody>
      </p:sp>
    </p:spTree>
    <p:extLst>
      <p:ext uri="{BB962C8B-B14F-4D97-AF65-F5344CB8AC3E}">
        <p14:creationId xmlns:p14="http://schemas.microsoft.com/office/powerpoint/2010/main" val="2753373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pPr>
              <a:defRPr/>
            </a:pPr>
            <a:fld id="{9134BCDC-DCC3-49B2-8AAF-773D4422F246}" type="datetime1">
              <a:rPr lang="en-US" smtClean="0"/>
              <a:t>10/27/2012</a:t>
            </a:fld>
            <a:endParaRPr lang="en-US"/>
          </a:p>
        </p:txBody>
      </p:sp>
      <p:sp>
        <p:nvSpPr>
          <p:cNvPr id="3" name="Footer Placeholder 4"/>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a:lvl1pPr>
          </a:lstStyle>
          <a:p>
            <a:pPr>
              <a:defRPr/>
            </a:pPr>
            <a:fld id="{A233EBFE-176D-42FF-9E0F-477DAA5BCA48}" type="slidenum">
              <a:rPr lang="en-US"/>
              <a:pPr>
                <a:defRPr/>
              </a:pPr>
              <a:t>‹#›</a:t>
            </a:fld>
            <a:endParaRPr lang="en-US"/>
          </a:p>
        </p:txBody>
      </p:sp>
    </p:spTree>
    <p:extLst>
      <p:ext uri="{BB962C8B-B14F-4D97-AF65-F5344CB8AC3E}">
        <p14:creationId xmlns:p14="http://schemas.microsoft.com/office/powerpoint/2010/main" val="26976280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6EC5036C-5674-4305-971E-4B0DF8FBD7C7}" type="datetime1">
              <a:rPr lang="en-US" smtClean="0"/>
              <a:t>10/27/2012</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8FECBCDB-23AB-4B82-81F9-91DBFA8D0EC5}" type="slidenum">
              <a:rPr lang="en-US"/>
              <a:pPr>
                <a:defRPr/>
              </a:pPr>
              <a:t>‹#›</a:t>
            </a:fld>
            <a:endParaRPr lang="en-US"/>
          </a:p>
        </p:txBody>
      </p:sp>
    </p:spTree>
    <p:extLst>
      <p:ext uri="{BB962C8B-B14F-4D97-AF65-F5344CB8AC3E}">
        <p14:creationId xmlns:p14="http://schemas.microsoft.com/office/powerpoint/2010/main" val="3829297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818A79BC-B471-483F-BBA3-E9F3AB599718}" type="datetime1">
              <a:rPr lang="en-US" smtClean="0"/>
              <a:t>10/27/2012</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B4D560B0-2797-4156-BD49-8CC1B1499942}" type="slidenum">
              <a:rPr lang="en-US"/>
              <a:pPr>
                <a:defRPr/>
              </a:pPr>
              <a:t>‹#›</a:t>
            </a:fld>
            <a:endParaRPr lang="en-US"/>
          </a:p>
        </p:txBody>
      </p:sp>
    </p:spTree>
    <p:extLst>
      <p:ext uri="{BB962C8B-B14F-4D97-AF65-F5344CB8AC3E}">
        <p14:creationId xmlns:p14="http://schemas.microsoft.com/office/powerpoint/2010/main" val="529152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D70C5C79-E617-45EC-807F-74D37F3256A4}"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A29504EA-5B2C-482B-8E5A-F21F3F20BF97}" type="slidenum">
              <a:rPr lang="en-US"/>
              <a:pPr>
                <a:defRPr/>
              </a:pPr>
              <a:t>‹#›</a:t>
            </a:fld>
            <a:endParaRPr lang="en-US"/>
          </a:p>
        </p:txBody>
      </p:sp>
    </p:spTree>
    <p:extLst>
      <p:ext uri="{BB962C8B-B14F-4D97-AF65-F5344CB8AC3E}">
        <p14:creationId xmlns:p14="http://schemas.microsoft.com/office/powerpoint/2010/main" val="1766407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60478C7C-4CAA-4888-9747-63EF53F126BE}"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6D936E02-469B-4F29-A3C0-18B60A7F49DD}" type="slidenum">
              <a:rPr lang="en-US"/>
              <a:pPr>
                <a:defRPr/>
              </a:pPr>
              <a:t>‹#›</a:t>
            </a:fld>
            <a:endParaRPr lang="en-US"/>
          </a:p>
        </p:txBody>
      </p:sp>
    </p:spTree>
    <p:extLst>
      <p:ext uri="{BB962C8B-B14F-4D97-AF65-F5344CB8AC3E}">
        <p14:creationId xmlns:p14="http://schemas.microsoft.com/office/powerpoint/2010/main" val="1184763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8534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solidFill>
                  <a:prstClr val="black"/>
                </a:solidFill>
              </a:defRPr>
            </a:lvl3pPr>
          </a:lstStyle>
          <a:p>
            <a:pPr lvl="2">
              <a:defRPr/>
            </a:pPr>
            <a:fld id="{EE3B541E-9A9A-46EA-ACEE-96C2E77914C7}" type="slidenum">
              <a:rPr lang="en-US"/>
              <a:pPr lvl="2">
                <a:defRPr/>
              </a:pPr>
              <a:t>‹#›</a:t>
            </a:fld>
            <a:endParaRPr lang="en-US"/>
          </a:p>
        </p:txBody>
      </p:sp>
    </p:spTree>
    <p:extLst>
      <p:ext uri="{BB962C8B-B14F-4D97-AF65-F5344CB8AC3E}">
        <p14:creationId xmlns:p14="http://schemas.microsoft.com/office/powerpoint/2010/main" val="2653168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8534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solidFill>
                  <a:prstClr val="black"/>
                </a:solidFill>
              </a:defRPr>
            </a:lvl3pPr>
          </a:lstStyle>
          <a:p>
            <a:pPr lvl="2">
              <a:defRPr/>
            </a:pPr>
            <a:fld id="{2C027C23-E175-4D62-B4D8-9E9A5582029A}" type="slidenum">
              <a:rPr lang="en-US"/>
              <a:pPr lvl="2">
                <a:defRPr/>
              </a:pPr>
              <a:t>‹#›</a:t>
            </a:fld>
            <a:endParaRPr lang="en-US"/>
          </a:p>
        </p:txBody>
      </p:sp>
    </p:spTree>
    <p:extLst>
      <p:ext uri="{BB962C8B-B14F-4D97-AF65-F5344CB8AC3E}">
        <p14:creationId xmlns:p14="http://schemas.microsoft.com/office/powerpoint/2010/main" val="35732750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8534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solidFill>
                  <a:prstClr val="black"/>
                </a:solidFill>
              </a:defRPr>
            </a:lvl3pPr>
          </a:lstStyle>
          <a:p>
            <a:pPr lvl="2">
              <a:defRPr/>
            </a:pPr>
            <a:fld id="{F5E3AF0A-CEFF-4775-A44C-7AC12AA843F5}" type="slidenum">
              <a:rPr lang="en-US"/>
              <a:pPr lvl="2">
                <a:defRPr/>
              </a:pPr>
              <a:t>‹#›</a:t>
            </a:fld>
            <a:endParaRPr lang="en-US"/>
          </a:p>
        </p:txBody>
      </p:sp>
    </p:spTree>
    <p:extLst>
      <p:ext uri="{BB962C8B-B14F-4D97-AF65-F5344CB8AC3E}">
        <p14:creationId xmlns:p14="http://schemas.microsoft.com/office/powerpoint/2010/main" val="429241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DE4C13-D540-45F1-B985-05952A66516C}" type="datetime1">
              <a:rPr lang="en-US" smtClean="0"/>
              <a:t>10/27/2012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8534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solidFill>
                  <a:prstClr val="black"/>
                </a:solidFill>
              </a:defRPr>
            </a:lvl3pPr>
          </a:lstStyle>
          <a:p>
            <a:pPr lvl="2">
              <a:defRPr/>
            </a:pPr>
            <a:fld id="{725F94F4-2652-4AE4-B2FE-6592514D3A23}" type="slidenum">
              <a:rPr lang="en-US"/>
              <a:pPr lvl="2">
                <a:defRPr/>
              </a:pPr>
              <a:t>‹#›</a:t>
            </a:fld>
            <a:endParaRPr lang="en-US"/>
          </a:p>
        </p:txBody>
      </p:sp>
    </p:spTree>
    <p:extLst>
      <p:ext uri="{BB962C8B-B14F-4D97-AF65-F5344CB8AC3E}">
        <p14:creationId xmlns:p14="http://schemas.microsoft.com/office/powerpoint/2010/main" val="73620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8534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solidFill>
                  <a:prstClr val="black"/>
                </a:solidFill>
              </a:defRPr>
            </a:lvl3pPr>
          </a:lstStyle>
          <a:p>
            <a:pPr lvl="2">
              <a:defRPr/>
            </a:pPr>
            <a:fld id="{CE5B1F95-ED41-4F49-A92E-44F36F27921F}" type="slidenum">
              <a:rPr lang="en-US"/>
              <a:pPr lvl="2">
                <a:defRPr/>
              </a:pPr>
              <a:t>‹#›</a:t>
            </a:fld>
            <a:endParaRPr lang="en-US"/>
          </a:p>
        </p:txBody>
      </p:sp>
    </p:spTree>
    <p:extLst>
      <p:ext uri="{BB962C8B-B14F-4D97-AF65-F5344CB8AC3E}">
        <p14:creationId xmlns:p14="http://schemas.microsoft.com/office/powerpoint/2010/main" val="3856050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2057400"/>
            <a:ext cx="8534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3pPr lvl="2">
              <a:defRPr>
                <a:solidFill>
                  <a:prstClr val="black"/>
                </a:solidFill>
              </a:defRPr>
            </a:lvl3pPr>
          </a:lstStyle>
          <a:p>
            <a:pPr lvl="2">
              <a:defRPr/>
            </a:pPr>
            <a:fld id="{C6AE3B00-3F01-4E2C-9366-9DCC769D8F8A}" type="slidenum">
              <a:rPr lang="en-US"/>
              <a:pPr lvl="2">
                <a:defRPr/>
              </a:pPr>
              <a:t>‹#›</a:t>
            </a:fld>
            <a:endParaRPr lang="en-US"/>
          </a:p>
        </p:txBody>
      </p:sp>
    </p:spTree>
    <p:extLst>
      <p:ext uri="{BB962C8B-B14F-4D97-AF65-F5344CB8AC3E}">
        <p14:creationId xmlns:p14="http://schemas.microsoft.com/office/powerpoint/2010/main" val="3283424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9FAF3E7B-5787-41B6-B7D1-20972B81F4FE}"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72851C5A-BB69-4F7F-B8D1-7186420662BE}" type="slidenum">
              <a:rPr lang="en-US"/>
              <a:pPr>
                <a:defRPr/>
              </a:pPr>
              <a:t>‹#›</a:t>
            </a:fld>
            <a:endParaRPr lang="en-US"/>
          </a:p>
        </p:txBody>
      </p:sp>
    </p:spTree>
    <p:extLst>
      <p:ext uri="{BB962C8B-B14F-4D97-AF65-F5344CB8AC3E}">
        <p14:creationId xmlns:p14="http://schemas.microsoft.com/office/powerpoint/2010/main" val="1737414315"/>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60865FF6-EA61-4D5B-85D1-A5A61876C7D9}"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1D7C12FA-BF88-48AB-83A2-80A2C3A581FC}" type="slidenum">
              <a:rPr lang="en-US"/>
              <a:pPr>
                <a:defRPr/>
              </a:pPr>
              <a:t>‹#›</a:t>
            </a:fld>
            <a:endParaRPr lang="en-US"/>
          </a:p>
        </p:txBody>
      </p:sp>
    </p:spTree>
    <p:extLst>
      <p:ext uri="{BB962C8B-B14F-4D97-AF65-F5344CB8AC3E}">
        <p14:creationId xmlns:p14="http://schemas.microsoft.com/office/powerpoint/2010/main" val="2258540015"/>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3A2F92E8-0A5F-41AC-8780-B9F985AADA29}"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CE32C77D-F8BA-4604-B5B3-1ADD5F57C535}" type="slidenum">
              <a:rPr lang="en-US"/>
              <a:pPr>
                <a:defRPr/>
              </a:pPr>
              <a:t>‹#›</a:t>
            </a:fld>
            <a:endParaRPr lang="en-US"/>
          </a:p>
        </p:txBody>
      </p:sp>
    </p:spTree>
    <p:extLst>
      <p:ext uri="{BB962C8B-B14F-4D97-AF65-F5344CB8AC3E}">
        <p14:creationId xmlns:p14="http://schemas.microsoft.com/office/powerpoint/2010/main" val="3464335423"/>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eaLnBrk="0" hangingPunct="0">
              <a:defRPr/>
            </a:lvl1pPr>
          </a:lstStyle>
          <a:p>
            <a:pPr>
              <a:defRPr/>
            </a:pPr>
            <a:fld id="{44382D2B-589B-4301-85A8-B0EB8E61455A}" type="datetime1">
              <a:rPr lang="en-US" smtClean="0"/>
              <a:t>10/27/2012</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5AD4A957-8C5F-435F-B30C-3B1E0216EBF4}" type="slidenum">
              <a:rPr lang="en-US"/>
              <a:pPr>
                <a:defRPr/>
              </a:pPr>
              <a:t>‹#›</a:t>
            </a:fld>
            <a:endParaRPr lang="en-US"/>
          </a:p>
        </p:txBody>
      </p:sp>
    </p:spTree>
    <p:extLst>
      <p:ext uri="{BB962C8B-B14F-4D97-AF65-F5344CB8AC3E}">
        <p14:creationId xmlns:p14="http://schemas.microsoft.com/office/powerpoint/2010/main" val="3241712698"/>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eaLnBrk="0" hangingPunct="0">
              <a:defRPr/>
            </a:lvl1pPr>
          </a:lstStyle>
          <a:p>
            <a:pPr>
              <a:defRPr/>
            </a:pPr>
            <a:fld id="{75CAFB7F-32C2-4A59-AA42-AAF8C0DCE999}" type="datetime1">
              <a:rPr lang="en-US" smtClean="0"/>
              <a:t>10/27/2012</a:t>
            </a:fld>
            <a:endParaRPr lang="en-US"/>
          </a:p>
        </p:txBody>
      </p:sp>
      <p:sp>
        <p:nvSpPr>
          <p:cNvPr id="8" name="Footer Placeholder 4"/>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a:lvl1pPr>
          </a:lstStyle>
          <a:p>
            <a:pPr>
              <a:defRPr/>
            </a:pPr>
            <a:fld id="{3ADF8516-9772-45CD-BC27-52F144E15EC6}" type="slidenum">
              <a:rPr lang="en-US"/>
              <a:pPr>
                <a:defRPr/>
              </a:pPr>
              <a:t>‹#›</a:t>
            </a:fld>
            <a:endParaRPr lang="en-US"/>
          </a:p>
        </p:txBody>
      </p:sp>
    </p:spTree>
    <p:extLst>
      <p:ext uri="{BB962C8B-B14F-4D97-AF65-F5344CB8AC3E}">
        <p14:creationId xmlns:p14="http://schemas.microsoft.com/office/powerpoint/2010/main" val="2394756908"/>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eaLnBrk="0" hangingPunct="0">
              <a:defRPr/>
            </a:lvl1pPr>
          </a:lstStyle>
          <a:p>
            <a:pPr>
              <a:defRPr/>
            </a:pPr>
            <a:fld id="{48D28E60-8877-464A-B039-FB16FE58AF35}" type="datetime1">
              <a:rPr lang="en-US" smtClean="0"/>
              <a:t>10/27/2012</a:t>
            </a:fld>
            <a:endParaRPr lang="en-US"/>
          </a:p>
        </p:txBody>
      </p:sp>
      <p:sp>
        <p:nvSpPr>
          <p:cNvPr id="4" name="Footer Placeholder 4"/>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a:lvl1pPr>
          </a:lstStyle>
          <a:p>
            <a:pPr>
              <a:defRPr/>
            </a:pPr>
            <a:fld id="{423E1F00-21BF-4B1B-93EF-49D435BC471C}" type="slidenum">
              <a:rPr lang="en-US"/>
              <a:pPr>
                <a:defRPr/>
              </a:pPr>
              <a:t>‹#›</a:t>
            </a:fld>
            <a:endParaRPr lang="en-US"/>
          </a:p>
        </p:txBody>
      </p:sp>
    </p:spTree>
    <p:extLst>
      <p:ext uri="{BB962C8B-B14F-4D97-AF65-F5344CB8AC3E}">
        <p14:creationId xmlns:p14="http://schemas.microsoft.com/office/powerpoint/2010/main" val="3502953996"/>
      </p:ext>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pPr>
              <a:defRPr/>
            </a:pPr>
            <a:fld id="{0C3725CB-20D0-4F53-823C-0B611DCB2AB6}" type="datetime1">
              <a:rPr lang="en-US" smtClean="0"/>
              <a:t>10/27/2012</a:t>
            </a:fld>
            <a:endParaRPr lang="en-US"/>
          </a:p>
        </p:txBody>
      </p:sp>
      <p:sp>
        <p:nvSpPr>
          <p:cNvPr id="3" name="Footer Placeholder 4"/>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a:lvl1pPr>
          </a:lstStyle>
          <a:p>
            <a:pPr>
              <a:defRPr/>
            </a:pPr>
            <a:fld id="{DE872C1F-2389-40BC-9E4D-F5445CC3EBAD}" type="slidenum">
              <a:rPr lang="en-US"/>
              <a:pPr>
                <a:defRPr/>
              </a:pPr>
              <a:t>‹#›</a:t>
            </a:fld>
            <a:endParaRPr lang="en-US"/>
          </a:p>
        </p:txBody>
      </p:sp>
    </p:spTree>
    <p:extLst>
      <p:ext uri="{BB962C8B-B14F-4D97-AF65-F5344CB8AC3E}">
        <p14:creationId xmlns:p14="http://schemas.microsoft.com/office/powerpoint/2010/main" val="4248769259"/>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E60D7D-1F96-45A9-A535-0DB9CC7873DD}" type="datetime1">
              <a:rPr lang="en-US" smtClean="0"/>
              <a:t>10/27/2012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25E724BA-1B48-4ABD-8F97-5D171F6BA336}" type="datetime1">
              <a:rPr lang="en-US" smtClean="0"/>
              <a:t>10/27/2012</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22E28524-069C-4D25-B487-2EBBF16CE371}" type="slidenum">
              <a:rPr lang="en-US"/>
              <a:pPr>
                <a:defRPr/>
              </a:pPr>
              <a:t>‹#›</a:t>
            </a:fld>
            <a:endParaRPr lang="en-US"/>
          </a:p>
        </p:txBody>
      </p:sp>
    </p:spTree>
    <p:extLst>
      <p:ext uri="{BB962C8B-B14F-4D97-AF65-F5344CB8AC3E}">
        <p14:creationId xmlns:p14="http://schemas.microsoft.com/office/powerpoint/2010/main" val="2561551618"/>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3E5297AA-75FE-4672-8A2E-036955ECF20C}" type="datetime1">
              <a:rPr lang="en-US" smtClean="0"/>
              <a:t>10/27/2012</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E032DE05-841D-4311-A01C-088AF8303FDB}" type="slidenum">
              <a:rPr lang="en-US"/>
              <a:pPr>
                <a:defRPr/>
              </a:pPr>
              <a:t>‹#›</a:t>
            </a:fld>
            <a:endParaRPr lang="en-US"/>
          </a:p>
        </p:txBody>
      </p:sp>
    </p:spTree>
    <p:extLst>
      <p:ext uri="{BB962C8B-B14F-4D97-AF65-F5344CB8AC3E}">
        <p14:creationId xmlns:p14="http://schemas.microsoft.com/office/powerpoint/2010/main" val="3595491731"/>
      </p:ext>
    </p:extLst>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42704979-7948-443D-8F91-CFB223381D12}"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E2B347A7-0C6C-4326-99AE-866656A4E22D}" type="slidenum">
              <a:rPr lang="en-US"/>
              <a:pPr>
                <a:defRPr/>
              </a:pPr>
              <a:t>‹#›</a:t>
            </a:fld>
            <a:endParaRPr lang="en-US"/>
          </a:p>
        </p:txBody>
      </p:sp>
    </p:spTree>
    <p:extLst>
      <p:ext uri="{BB962C8B-B14F-4D97-AF65-F5344CB8AC3E}">
        <p14:creationId xmlns:p14="http://schemas.microsoft.com/office/powerpoint/2010/main" val="330713939"/>
      </p:ext>
    </p:extLst>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B5CEE83D-ADAC-4EB8-AA62-48C80353F383}"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84127E4C-55D2-4E74-8DE7-368E86DEE385}" type="slidenum">
              <a:rPr lang="en-US"/>
              <a:pPr>
                <a:defRPr/>
              </a:pPr>
              <a:t>‹#›</a:t>
            </a:fld>
            <a:endParaRPr lang="en-US"/>
          </a:p>
        </p:txBody>
      </p:sp>
    </p:spTree>
    <p:extLst>
      <p:ext uri="{BB962C8B-B14F-4D97-AF65-F5344CB8AC3E}">
        <p14:creationId xmlns:p14="http://schemas.microsoft.com/office/powerpoint/2010/main" val="1036415407"/>
      </p:ext>
    </p:extLst>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8229600" cy="4602163"/>
          </a:xfrm>
        </p:spPr>
        <p:txBody>
          <a:bodyPr/>
          <a:lstStyle>
            <a:lvl1pPr>
              <a:buNone/>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EF5422AD-B1EC-4362-BA8E-675F593C8780}" type="datetime1">
              <a:rPr lang="en-US" smtClean="0"/>
              <a:t>10/27/2012</a:t>
            </a:fld>
            <a:endParaRPr lang="en-US"/>
          </a:p>
        </p:txBody>
      </p:sp>
      <p:sp>
        <p:nvSpPr>
          <p:cNvPr id="5" name="Rectangle 5"/>
          <p:cNvSpPr>
            <a:spLocks noGrp="1" noChangeArrowheads="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F86900C7-28DC-4D9E-A73E-0CBEEDF515F3}" type="slidenum">
              <a:rPr lang="en-US"/>
              <a:pPr>
                <a:defRPr/>
              </a:pPr>
              <a:t>‹#›</a:t>
            </a:fld>
            <a:endParaRPr lang="en-US"/>
          </a:p>
        </p:txBody>
      </p:sp>
    </p:spTree>
    <p:extLst>
      <p:ext uri="{BB962C8B-B14F-4D97-AF65-F5344CB8AC3E}">
        <p14:creationId xmlns:p14="http://schemas.microsoft.com/office/powerpoint/2010/main" val="1281875289"/>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371DAAB-DD13-4ECF-911B-35BD20193A1A}" type="datetime1">
              <a:rPr lang="en-US" smtClean="0">
                <a:solidFill>
                  <a:srgbClr val="000000"/>
                </a:solidFill>
              </a:rPr>
              <a:t>10/27/2012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45095BF-FB18-4BC5-BDA4-87BED1267B0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8626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E98A8E2-DEE3-4EEE-B9A4-28B65DE1816D}" type="datetime1">
              <a:rPr lang="en-US" smtClean="0">
                <a:solidFill>
                  <a:srgbClr val="000000"/>
                </a:solidFill>
              </a:rPr>
              <a:t>10/27/2012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77AA51-9B17-4CEE-BF4B-41F68E36DC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30855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D481FECA-DA83-4C52-9D21-7FA48A5C9645}" type="datetime1">
              <a:rPr lang="en-US" smtClean="0">
                <a:solidFill>
                  <a:srgbClr val="000000"/>
                </a:solidFill>
              </a:rPr>
              <a:t>10/27/2012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D2EC9A2-B3A6-42F4-A1E8-7A37BCBC196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6199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37719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81500" y="1524000"/>
            <a:ext cx="37719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3531459-9AC4-42DF-8960-227C6CD8907B}" type="datetime1">
              <a:rPr lang="en-US" smtClean="0">
                <a:solidFill>
                  <a:srgbClr val="000000"/>
                </a:solidFill>
              </a:rPr>
              <a:t>10/27/2012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7D70C3B-7D63-4AD6-9AEF-1F806B3F47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94708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74C37594-294D-4FDA-BD9E-626D1558AF31}" type="datetime1">
              <a:rPr lang="en-US" smtClean="0">
                <a:solidFill>
                  <a:srgbClr val="000000"/>
                </a:solidFill>
              </a:rPr>
              <a:t>10/27/2012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D3B0391-1ED4-4D39-A90D-90DB1930F0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8353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CD8DEF-785B-42C5-91E4-3724786B03A3}" type="datetime1">
              <a:rPr lang="en-US" smtClean="0"/>
              <a:t>10/27/2012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89319615-AA8F-43C5-8872-261F40C9D893}" type="datetime1">
              <a:rPr lang="en-US" smtClean="0">
                <a:solidFill>
                  <a:srgbClr val="000000"/>
                </a:solidFill>
              </a:rPr>
              <a:t>10/27/2012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BC3FCCF-587C-4081-BF71-CAA832554F3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623309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129D572-9E6D-49FB-B3E7-6280FD783290}" type="datetime1">
              <a:rPr lang="en-US" smtClean="0">
                <a:solidFill>
                  <a:srgbClr val="000000"/>
                </a:solidFill>
              </a:rPr>
              <a:t>10/27/2012</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54252A8-1531-4EFC-8E57-06543C2783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7914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64000C7-16C2-4C1E-A1EF-C9C216916454}" type="datetime1">
              <a:rPr lang="en-US" smtClean="0">
                <a:solidFill>
                  <a:srgbClr val="000000"/>
                </a:solidFill>
              </a:rPr>
              <a:t>10/27/2012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F0D159B-B48C-48D0-A2B1-D5061DCF02A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83395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0204DBE-AB6A-41EB-93FF-04D3153D98E3}" type="datetime1">
              <a:rPr lang="en-US" smtClean="0">
                <a:solidFill>
                  <a:srgbClr val="000000"/>
                </a:solidFill>
              </a:rPr>
              <a:t>10/27/2012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F2845C-83DA-4888-B4EB-80038E0DA7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21865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1E672C36-178B-4135-8531-D8891D2978C0}" type="datetime1">
              <a:rPr lang="en-US" smtClean="0">
                <a:solidFill>
                  <a:srgbClr val="000000"/>
                </a:solidFill>
              </a:rPr>
              <a:t>10/27/2012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A146C30-395E-437F-BC13-AB0516F505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54292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3F12183-7705-4F05-B5F0-67D967A3AB9D}" type="datetime1">
              <a:rPr lang="en-US" smtClean="0">
                <a:solidFill>
                  <a:srgbClr val="000000"/>
                </a:solidFill>
              </a:rPr>
              <a:t>10/27/2012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D788457-1F5A-4B66-A03B-8EBAEBAA95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5908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81500" y="1524000"/>
            <a:ext cx="3771900" cy="2224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381500" y="3900488"/>
            <a:ext cx="3771900" cy="2225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70E7E5D3-F552-41BC-8F54-17591DEF32B7}" type="datetime1">
              <a:rPr lang="en-US" smtClean="0">
                <a:solidFill>
                  <a:srgbClr val="000000"/>
                </a:solidFill>
              </a:rPr>
              <a:t>10/27/2012</a:t>
            </a:fld>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EB733850-B19B-4294-850B-585651F83E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896867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815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830F3AB-CD49-4598-B535-77BDA56013FE}" type="datetime1">
              <a:rPr lang="en-US" smtClean="0">
                <a:solidFill>
                  <a:srgbClr val="000000"/>
                </a:solidFill>
              </a:rPr>
              <a:t>10/27/2012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C25A3FE-B8B5-409B-8455-6C9C20A99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5345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37719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81500" y="1524000"/>
            <a:ext cx="3771900" cy="2224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381500" y="3900488"/>
            <a:ext cx="3771900" cy="2225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7F4B2A34-5DD2-4F17-9EB7-EA26DD83EE5E}" type="datetime1">
              <a:rPr lang="en-US" smtClean="0">
                <a:solidFill>
                  <a:srgbClr val="000000"/>
                </a:solidFill>
              </a:rPr>
              <a:t>10/27/2012</a:t>
            </a:fld>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5D40206B-9CBF-4586-A12C-257D3DCCC8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891755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524000"/>
            <a:ext cx="7696200" cy="46021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B131971D-06DD-4825-9410-A99DE0DABDFA}" type="datetime1">
              <a:rPr lang="en-US" smtClean="0">
                <a:solidFill>
                  <a:srgbClr val="000000"/>
                </a:solidFill>
              </a:rPr>
              <a:t>10/27/2012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3BC7CA-D09A-4634-B690-7083C55BB2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76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63C416-48AC-4431-8E0D-62BE140BF279}" type="datetime1">
              <a:rPr lang="en-US" smtClean="0"/>
              <a:t>10/27/2012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2E5F8DBA-9554-4DF3-9BDB-22E2AB353A50}"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46670F2C-7B05-4700-A4BD-320516B91102}" type="slidenum">
              <a:rPr lang="en-US"/>
              <a:pPr>
                <a:defRPr/>
              </a:pPr>
              <a:t>‹#›</a:t>
            </a:fld>
            <a:r>
              <a:rPr lang="en-US"/>
              <a:t>/24 </a:t>
            </a:r>
          </a:p>
        </p:txBody>
      </p:sp>
    </p:spTree>
    <p:extLst>
      <p:ext uri="{BB962C8B-B14F-4D97-AF65-F5344CB8AC3E}">
        <p14:creationId xmlns:p14="http://schemas.microsoft.com/office/powerpoint/2010/main" val="24559722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5E1C03B2-73D7-4846-907A-B3322A2DF533}"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13863B42-158A-4174-B95F-65B68403E03F}" type="slidenum">
              <a:rPr lang="en-US"/>
              <a:pPr>
                <a:defRPr/>
              </a:pPr>
              <a:t>‹#›</a:t>
            </a:fld>
            <a:r>
              <a:rPr lang="en-US"/>
              <a:t>/24 </a:t>
            </a:r>
          </a:p>
        </p:txBody>
      </p:sp>
    </p:spTree>
    <p:extLst>
      <p:ext uri="{BB962C8B-B14F-4D97-AF65-F5344CB8AC3E}">
        <p14:creationId xmlns:p14="http://schemas.microsoft.com/office/powerpoint/2010/main" val="11851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2B0FBBB2-BE92-4117-A7CB-D564E309B062}"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FAC9264A-84E5-4B5D-B8C2-D9B090C10566}" type="slidenum">
              <a:rPr lang="en-US"/>
              <a:pPr>
                <a:defRPr/>
              </a:pPr>
              <a:t>‹#›</a:t>
            </a:fld>
            <a:r>
              <a:rPr lang="en-US"/>
              <a:t>/24 </a:t>
            </a:r>
          </a:p>
        </p:txBody>
      </p:sp>
    </p:spTree>
    <p:extLst>
      <p:ext uri="{BB962C8B-B14F-4D97-AF65-F5344CB8AC3E}">
        <p14:creationId xmlns:p14="http://schemas.microsoft.com/office/powerpoint/2010/main" val="10261579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hangingPunct="0">
              <a:defRPr/>
            </a:lvl1pPr>
          </a:lstStyle>
          <a:p>
            <a:pPr>
              <a:defRPr/>
            </a:pPr>
            <a:fld id="{3E743B00-4686-4BCB-95B4-F371F2A839FE}" type="datetime1">
              <a:rPr lang="en-US" smtClean="0"/>
              <a:t>10/27/2012</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a:lvl1pPr>
          </a:lstStyle>
          <a:p>
            <a:pPr>
              <a:defRPr/>
            </a:pPr>
            <a:fld id="{1F1EC785-9B1D-45A6-9E15-2E1E791BEABF}" type="slidenum">
              <a:rPr lang="en-US"/>
              <a:pPr>
                <a:defRPr/>
              </a:pPr>
              <a:t>‹#›</a:t>
            </a:fld>
            <a:r>
              <a:rPr lang="en-US"/>
              <a:t>/24 </a:t>
            </a:r>
          </a:p>
        </p:txBody>
      </p:sp>
    </p:spTree>
    <p:extLst>
      <p:ext uri="{BB962C8B-B14F-4D97-AF65-F5344CB8AC3E}">
        <p14:creationId xmlns:p14="http://schemas.microsoft.com/office/powerpoint/2010/main" val="15200448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hangingPunct="0">
              <a:defRPr/>
            </a:lvl1pPr>
          </a:lstStyle>
          <a:p>
            <a:pPr>
              <a:defRPr/>
            </a:pPr>
            <a:fld id="{0D65CEFC-9655-46B7-BA44-233E68A2C826}" type="datetime1">
              <a:rPr lang="en-US" smtClean="0"/>
              <a:t>10/27/2012</a:t>
            </a:fld>
            <a:endParaRPr lang="en-US"/>
          </a:p>
        </p:txBody>
      </p:sp>
      <p:sp>
        <p:nvSpPr>
          <p:cNvPr id="8" name="Footer Placeholder 7"/>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8"/>
          <p:cNvSpPr>
            <a:spLocks noGrp="1"/>
          </p:cNvSpPr>
          <p:nvPr>
            <p:ph type="sldNum" sz="quarter" idx="12"/>
          </p:nvPr>
        </p:nvSpPr>
        <p:spPr/>
        <p:txBody>
          <a:bodyPr/>
          <a:lstStyle>
            <a:lvl1pPr eaLnBrk="0" hangingPunct="0">
              <a:defRPr/>
            </a:lvl1pPr>
          </a:lstStyle>
          <a:p>
            <a:pPr>
              <a:defRPr/>
            </a:pPr>
            <a:fld id="{60AF9F66-C146-47ED-8E01-B195B9523E08}" type="slidenum">
              <a:rPr lang="en-US"/>
              <a:pPr>
                <a:defRPr/>
              </a:pPr>
              <a:t>‹#›</a:t>
            </a:fld>
            <a:r>
              <a:rPr lang="en-US"/>
              <a:t>/24 </a:t>
            </a:r>
          </a:p>
        </p:txBody>
      </p:sp>
    </p:spTree>
    <p:extLst>
      <p:ext uri="{BB962C8B-B14F-4D97-AF65-F5344CB8AC3E}">
        <p14:creationId xmlns:p14="http://schemas.microsoft.com/office/powerpoint/2010/main" val="438642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hangingPunct="0">
              <a:defRPr/>
            </a:lvl1pPr>
          </a:lstStyle>
          <a:p>
            <a:pPr>
              <a:defRPr/>
            </a:pPr>
            <a:fld id="{E09C044D-B26C-484D-93F2-13A124A53C86}" type="datetime1">
              <a:rPr lang="en-US" smtClean="0"/>
              <a:t>10/27/2012</a:t>
            </a:fld>
            <a:endParaRPr lang="en-US"/>
          </a:p>
        </p:txBody>
      </p:sp>
      <p:sp>
        <p:nvSpPr>
          <p:cNvPr id="4" name="Footer Placeholder 3"/>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4"/>
          <p:cNvSpPr>
            <a:spLocks noGrp="1"/>
          </p:cNvSpPr>
          <p:nvPr>
            <p:ph type="sldNum" sz="quarter" idx="12"/>
          </p:nvPr>
        </p:nvSpPr>
        <p:spPr/>
        <p:txBody>
          <a:bodyPr/>
          <a:lstStyle>
            <a:lvl1pPr eaLnBrk="0" hangingPunct="0">
              <a:defRPr/>
            </a:lvl1pPr>
          </a:lstStyle>
          <a:p>
            <a:pPr>
              <a:defRPr/>
            </a:pPr>
            <a:fld id="{596FD7CF-BF89-4729-AB4D-048E6B00BA1D}" type="slidenum">
              <a:rPr lang="en-US"/>
              <a:pPr>
                <a:defRPr/>
              </a:pPr>
              <a:t>‹#›</a:t>
            </a:fld>
            <a:r>
              <a:rPr lang="en-US"/>
              <a:t>/24 </a:t>
            </a:r>
          </a:p>
        </p:txBody>
      </p:sp>
    </p:spTree>
    <p:extLst>
      <p:ext uri="{BB962C8B-B14F-4D97-AF65-F5344CB8AC3E}">
        <p14:creationId xmlns:p14="http://schemas.microsoft.com/office/powerpoint/2010/main" val="30421666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vl1pPr>
          </a:lstStyle>
          <a:p>
            <a:pPr>
              <a:defRPr/>
            </a:pPr>
            <a:fld id="{C0EADF3C-455B-4214-A70B-DA76329766CA}" type="datetime1">
              <a:rPr lang="en-US" smtClean="0"/>
              <a:t>10/27/2012</a:t>
            </a:fld>
            <a:endParaRPr lang="en-US"/>
          </a:p>
        </p:txBody>
      </p:sp>
      <p:sp>
        <p:nvSpPr>
          <p:cNvPr id="3" name="Footer Placeholder 2"/>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3"/>
          <p:cNvSpPr>
            <a:spLocks noGrp="1"/>
          </p:cNvSpPr>
          <p:nvPr>
            <p:ph type="sldNum" sz="quarter" idx="12"/>
          </p:nvPr>
        </p:nvSpPr>
        <p:spPr/>
        <p:txBody>
          <a:bodyPr/>
          <a:lstStyle>
            <a:lvl1pPr eaLnBrk="0" hangingPunct="0">
              <a:defRPr/>
            </a:lvl1pPr>
          </a:lstStyle>
          <a:p>
            <a:pPr>
              <a:defRPr/>
            </a:pPr>
            <a:fld id="{48A4DE13-E5F0-4C83-B433-2EF1DF2DB289}" type="slidenum">
              <a:rPr lang="en-US"/>
              <a:pPr>
                <a:defRPr/>
              </a:pPr>
              <a:t>‹#›</a:t>
            </a:fld>
            <a:r>
              <a:rPr lang="en-US"/>
              <a:t>/24 </a:t>
            </a:r>
          </a:p>
        </p:txBody>
      </p:sp>
    </p:spTree>
    <p:extLst>
      <p:ext uri="{BB962C8B-B14F-4D97-AF65-F5344CB8AC3E}">
        <p14:creationId xmlns:p14="http://schemas.microsoft.com/office/powerpoint/2010/main" val="26661137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fld id="{702AAA29-DBF2-48D7-95DF-A3B83302FB21}" type="datetime1">
              <a:rPr lang="en-US" smtClean="0"/>
              <a:t>10/27/2012</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a:lvl1pPr>
          </a:lstStyle>
          <a:p>
            <a:pPr>
              <a:defRPr/>
            </a:pPr>
            <a:fld id="{0D9959E9-B497-45A9-95CB-B5541F6F846D}" type="slidenum">
              <a:rPr lang="en-US"/>
              <a:pPr>
                <a:defRPr/>
              </a:pPr>
              <a:t>‹#›</a:t>
            </a:fld>
            <a:r>
              <a:rPr lang="en-US"/>
              <a:t>/24 </a:t>
            </a:r>
          </a:p>
        </p:txBody>
      </p:sp>
    </p:spTree>
    <p:extLst>
      <p:ext uri="{BB962C8B-B14F-4D97-AF65-F5344CB8AC3E}">
        <p14:creationId xmlns:p14="http://schemas.microsoft.com/office/powerpoint/2010/main" val="698143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fld id="{83B4F88F-71FE-4D5F-B02A-867C5468BA62}" type="datetime1">
              <a:rPr lang="en-US" smtClean="0"/>
              <a:t>10/27/2012</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a:lvl1pPr>
          </a:lstStyle>
          <a:p>
            <a:pPr>
              <a:defRPr/>
            </a:pPr>
            <a:fld id="{474A5858-4F7D-4B7C-81EF-7A71DE6133A3}" type="slidenum">
              <a:rPr lang="en-US"/>
              <a:pPr>
                <a:defRPr/>
              </a:pPr>
              <a:t>‹#›</a:t>
            </a:fld>
            <a:r>
              <a:rPr lang="en-US"/>
              <a:t>/24 </a:t>
            </a:r>
          </a:p>
        </p:txBody>
      </p:sp>
    </p:spTree>
    <p:extLst>
      <p:ext uri="{BB962C8B-B14F-4D97-AF65-F5344CB8AC3E}">
        <p14:creationId xmlns:p14="http://schemas.microsoft.com/office/powerpoint/2010/main" val="18787529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DA869400-615A-4394-BA45-848379F3A680}"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2C60792C-6567-4EA6-8D13-90BB84BF2517}" type="slidenum">
              <a:rPr lang="en-US"/>
              <a:pPr>
                <a:defRPr/>
              </a:pPr>
              <a:t>‹#›</a:t>
            </a:fld>
            <a:r>
              <a:rPr lang="en-US"/>
              <a:t>/24 </a:t>
            </a:r>
          </a:p>
        </p:txBody>
      </p:sp>
    </p:spTree>
    <p:extLst>
      <p:ext uri="{BB962C8B-B14F-4D97-AF65-F5344CB8AC3E}">
        <p14:creationId xmlns:p14="http://schemas.microsoft.com/office/powerpoint/2010/main" val="332554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FECF7C-97E3-4677-82F0-982FBEB720A9}" type="datetime1">
              <a:rPr lang="en-US" smtClean="0"/>
              <a:t>10/27/2012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pPr>
              <a:defRPr/>
            </a:pPr>
            <a:fld id="{60D734DF-958C-47B4-9E6E-E5459C141BA7}"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E4BAF99C-4369-45AC-8900-B6638369C15F}" type="slidenum">
              <a:rPr lang="en-US"/>
              <a:pPr>
                <a:defRPr/>
              </a:pPr>
              <a:t>‹#›</a:t>
            </a:fld>
            <a:r>
              <a:rPr lang="en-US"/>
              <a:t>/24 </a:t>
            </a:r>
          </a:p>
        </p:txBody>
      </p:sp>
    </p:spTree>
    <p:extLst>
      <p:ext uri="{BB962C8B-B14F-4D97-AF65-F5344CB8AC3E}">
        <p14:creationId xmlns:p14="http://schemas.microsoft.com/office/powerpoint/2010/main" val="42254686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8077200" cy="46021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356FCF2C-BB8D-4B28-8393-070C6B492AF0}"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1D3C5F83-8DB3-4579-87FA-C6F2700DCC0D}" type="slidenum">
              <a:rPr lang="en-US"/>
              <a:pPr>
                <a:defRPr/>
              </a:pPr>
              <a:t>‹#›</a:t>
            </a:fld>
            <a:endParaRPr lang="en-US"/>
          </a:p>
        </p:txBody>
      </p:sp>
    </p:spTree>
    <p:extLst>
      <p:ext uri="{BB962C8B-B14F-4D97-AF65-F5344CB8AC3E}">
        <p14:creationId xmlns:p14="http://schemas.microsoft.com/office/powerpoint/2010/main" val="4899542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8229600" cy="4602163"/>
          </a:xfrm>
        </p:spPr>
        <p:txBody>
          <a:bodyPr/>
          <a:lstStyle>
            <a:lvl1pPr>
              <a:buNone/>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7AAB8B45-D454-4E7B-9BD2-D6EFC42C40D0}" type="datetime1">
              <a:rPr lang="en-US" smtClean="0"/>
              <a:t>10/27/2012</a:t>
            </a:fld>
            <a:endParaRPr lang="en-US"/>
          </a:p>
        </p:txBody>
      </p:sp>
      <p:sp>
        <p:nvSpPr>
          <p:cNvPr id="5" name="Footer Placeholder 4"/>
          <p:cNvSpPr>
            <a:spLocks noGrp="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CE58E4CF-7A96-4529-8508-871265F2F0F7}" type="slidenum">
              <a:rPr lang="en-US"/>
              <a:pPr>
                <a:defRPr/>
              </a:pPr>
              <a:t>‹#›</a:t>
            </a:fld>
            <a:endParaRPr lang="en-US"/>
          </a:p>
        </p:txBody>
      </p:sp>
    </p:spTree>
    <p:extLst>
      <p:ext uri="{BB962C8B-B14F-4D97-AF65-F5344CB8AC3E}">
        <p14:creationId xmlns:p14="http://schemas.microsoft.com/office/powerpoint/2010/main" val="21430414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893126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lvl1pPr>
              <a:buNone/>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9063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303114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80794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61755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6141140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7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71122-5F2F-408F-8694-45DAAA390BFD}" type="datetime1">
              <a:rPr lang="en-US" smtClean="0"/>
              <a:t>10/27/2012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5081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384713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54100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15542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133600"/>
            <a:ext cx="4038600" cy="39925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2133600"/>
            <a:ext cx="4038600" cy="19192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205288"/>
            <a:ext cx="4038600" cy="19208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457200" y="6245225"/>
            <a:ext cx="2133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70885BE1-CC88-480F-87F8-443ED556CEE6}" type="datetime1">
              <a:rPr lang="en-US" smtClean="0"/>
              <a:t>10/27/2012</a:t>
            </a:fld>
            <a:endParaRPr lang="en-US"/>
          </a:p>
        </p:txBody>
      </p:sp>
      <p:sp>
        <p:nvSpPr>
          <p:cNvPr id="7" name="Rectangle 5"/>
          <p:cNvSpPr>
            <a:spLocks noGrp="1" noChangeArrowheads="1"/>
          </p:cNvSpPr>
          <p:nvPr>
            <p:ph type="ftr" sz="quarter" idx="11"/>
          </p:nvPr>
        </p:nvSpPr>
        <p:spPr>
          <a:xfrm>
            <a:off x="3124200" y="6245225"/>
            <a:ext cx="2895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a:p>
        </p:txBody>
      </p:sp>
      <p:sp>
        <p:nvSpPr>
          <p:cNvPr id="8" name="Rectangle 6"/>
          <p:cNvSpPr>
            <a:spLocks noGrp="1" noChangeArrowheads="1"/>
          </p:cNvSpPr>
          <p:nvPr>
            <p:ph type="sldNum" sz="quarter" idx="12"/>
          </p:nvPr>
        </p:nvSpPr>
        <p:spPr>
          <a:xfrm>
            <a:off x="6934200" y="6381750"/>
            <a:ext cx="2209800" cy="476250"/>
          </a:xfrm>
          <a:prstGeom prst="rect">
            <a:avLst/>
          </a:prstGeom>
        </p:spPr>
        <p:txBody>
          <a:bodyPr/>
          <a:lstStyle>
            <a:lvl1pPr>
              <a:defRPr sz="2400">
                <a:solidFill>
                  <a:srgbClr val="000000"/>
                </a:solidFill>
                <a:latin typeface="Arial Black" pitchFamily="34" charset="0"/>
              </a:defRPr>
            </a:lvl1pPr>
          </a:lstStyle>
          <a:p>
            <a:pPr eaLnBrk="0" fontAlgn="base" hangingPunct="0">
              <a:spcBef>
                <a:spcPct val="0"/>
              </a:spcBef>
              <a:spcAft>
                <a:spcPct val="0"/>
              </a:spcAft>
              <a:defRPr/>
            </a:pPr>
            <a:fld id="{279C87D7-B6F7-4E99-B32D-8E47E84FDAF5}"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32129792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pic>
        <p:nvPicPr>
          <p:cNvPr id="4" name="Picture 8" descr="CIO/G-6">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371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SEC">
            <a:hlinkClick r:id="rId4"/>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p:cNvSpPr>
            <a:spLocks noChangeArrowheads="1"/>
          </p:cNvSpPr>
          <p:nvPr userDrawn="1"/>
        </p:nvSpPr>
        <p:spPr bwMode="auto">
          <a:xfrm>
            <a:off x="6781800" y="5788025"/>
            <a:ext cx="15049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600" smtClean="0">
                <a:solidFill>
                  <a:srgbClr val="E4A800"/>
                </a:solidFill>
                <a:latin typeface="Arial Black" pitchFamily="34" charset="0"/>
              </a:rPr>
              <a:t>national</a:t>
            </a:r>
            <a:br>
              <a:rPr lang="en-US" sz="1600" smtClean="0">
                <a:solidFill>
                  <a:srgbClr val="E4A800"/>
                </a:solidFill>
                <a:latin typeface="Arial Black" pitchFamily="34" charset="0"/>
              </a:rPr>
            </a:br>
            <a:r>
              <a:rPr lang="en-US" sz="1600" smtClean="0">
                <a:solidFill>
                  <a:srgbClr val="E4A800"/>
                </a:solidFill>
                <a:latin typeface="Arial Black" pitchFamily="34" charset="0"/>
              </a:rPr>
              <a:t>center for</a:t>
            </a:r>
            <a:br>
              <a:rPr lang="en-US" sz="1600" smtClean="0">
                <a:solidFill>
                  <a:srgbClr val="E4A800"/>
                </a:solidFill>
                <a:latin typeface="Arial Black" pitchFamily="34" charset="0"/>
              </a:rPr>
            </a:br>
            <a:r>
              <a:rPr lang="en-US" sz="1600" smtClean="0">
                <a:solidFill>
                  <a:srgbClr val="E4A800"/>
                </a:solidFill>
                <a:latin typeface="Arial Black" pitchFamily="34" charset="0"/>
              </a:rPr>
              <a:t>ontological</a:t>
            </a:r>
            <a:br>
              <a:rPr lang="en-US" sz="1600" smtClean="0">
                <a:solidFill>
                  <a:srgbClr val="E4A800"/>
                </a:solidFill>
                <a:latin typeface="Arial Black" pitchFamily="34" charset="0"/>
              </a:rPr>
            </a:br>
            <a:r>
              <a:rPr lang="en-US" sz="1600" smtClean="0">
                <a:solidFill>
                  <a:srgbClr val="E4A800"/>
                </a:solidFill>
                <a:latin typeface="Arial Black" pitchFamily="34" charset="0"/>
              </a:rPr>
              <a:t>research</a:t>
            </a:r>
          </a:p>
        </p:txBody>
      </p:sp>
      <p:pic>
        <p:nvPicPr>
          <p:cNvPr id="7" name="Picture 17" descr="Aristotle II"/>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55013" y="5791200"/>
            <a:ext cx="7889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descr="ProfileImg_815_08244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6162675"/>
            <a:ext cx="33528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0"/>
            <a:ext cx="9144000" cy="1524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524000"/>
            <a:ext cx="7696200" cy="4602163"/>
          </a:xfrm>
          <a:prstGeom prst="rect">
            <a:avLst/>
          </a:prstGeom>
        </p:spPr>
        <p:txBody>
          <a:bodyPr/>
          <a:lstStyle/>
          <a:p>
            <a:pPr lvl="0"/>
            <a:endParaRPr lang="en-US" noProof="0" smtClean="0"/>
          </a:p>
        </p:txBody>
      </p:sp>
      <p:sp>
        <p:nvSpPr>
          <p:cNvPr id="9" name="Rectangle 4"/>
          <p:cNvSpPr>
            <a:spLocks noGrp="1" noChangeArrowheads="1"/>
          </p:cNvSpPr>
          <p:nvPr>
            <p:ph type="dt" sz="half" idx="10"/>
          </p:nvPr>
        </p:nvSpPr>
        <p:spPr>
          <a:xfrm>
            <a:off x="457200" y="6245225"/>
            <a:ext cx="2133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BD59787E-1674-4E6B-84FD-B1A01EAC8699}" type="datetime1">
              <a:rPr lang="en-US" smtClean="0"/>
              <a:t>10/27/2012</a:t>
            </a:fld>
            <a:endParaRPr lang="en-US"/>
          </a:p>
        </p:txBody>
      </p:sp>
      <p:sp>
        <p:nvSpPr>
          <p:cNvPr id="10" name="Rectangle 5"/>
          <p:cNvSpPr>
            <a:spLocks noGrp="1" noChangeArrowheads="1"/>
          </p:cNvSpPr>
          <p:nvPr>
            <p:ph type="ftr" sz="quarter" idx="11"/>
          </p:nvPr>
        </p:nvSpPr>
        <p:spPr>
          <a:xfrm>
            <a:off x="3124200" y="6245225"/>
            <a:ext cx="2895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a:p>
        </p:txBody>
      </p:sp>
      <p:sp>
        <p:nvSpPr>
          <p:cNvPr id="11" name="Rectangle 6"/>
          <p:cNvSpPr>
            <a:spLocks noGrp="1" noChangeArrowheads="1"/>
          </p:cNvSpPr>
          <p:nvPr>
            <p:ph type="sldNum" sz="quarter" idx="12"/>
          </p:nvPr>
        </p:nvSpPr>
        <p:spPr>
          <a:xfrm>
            <a:off x="7010400" y="6324600"/>
            <a:ext cx="2133600" cy="533400"/>
          </a:xfrm>
          <a:prstGeom prst="rect">
            <a:avLst/>
          </a:prstGeom>
        </p:spPr>
        <p:txBody>
          <a:bodyPr/>
          <a:lstStyle>
            <a:lvl1pPr>
              <a:defRPr sz="2400">
                <a:solidFill>
                  <a:srgbClr val="000000"/>
                </a:solidFill>
                <a:latin typeface="Arial Black" pitchFamily="34" charset="0"/>
              </a:defRPr>
            </a:lvl1pPr>
          </a:lstStyle>
          <a:p>
            <a:pPr eaLnBrk="0" fontAlgn="base" hangingPunct="0">
              <a:spcBef>
                <a:spcPct val="0"/>
              </a:spcBef>
              <a:spcAft>
                <a:spcPct val="0"/>
              </a:spcAft>
              <a:defRPr/>
            </a:pPr>
            <a:fld id="{DE347DC5-122F-4285-B137-1793B7506137}"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2646042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8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8077200" cy="46021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5"/>
          <p:cNvSpPr>
            <a:spLocks noGrp="1"/>
          </p:cNvSpPr>
          <p:nvPr>
            <p:ph type="dt" sz="half" idx="10"/>
          </p:nvPr>
        </p:nvSpPr>
        <p:spPr>
          <a:xfrm>
            <a:off x="457200" y="6245225"/>
            <a:ext cx="21336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E92EC32F-BA73-4820-935D-2A092CF24C2B}" type="datetime1">
              <a:rPr lang="en-US" smtClean="0"/>
              <a:t>10/27/2012</a:t>
            </a:fld>
            <a:endParaRPr lang="en-US"/>
          </a:p>
        </p:txBody>
      </p:sp>
      <p:sp>
        <p:nvSpPr>
          <p:cNvPr id="5" name="Footer Placeholder 6"/>
          <p:cNvSpPr>
            <a:spLocks noGrp="1"/>
          </p:cNvSpPr>
          <p:nvPr>
            <p:ph type="ftr" sz="quarter" idx="11"/>
          </p:nvPr>
        </p:nvSpPr>
        <p:spPr>
          <a:xfrm>
            <a:off x="3124200" y="6245225"/>
            <a:ext cx="28956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endParaRPr lang="en-US"/>
          </a:p>
        </p:txBody>
      </p:sp>
      <p:sp>
        <p:nvSpPr>
          <p:cNvPr id="6" name="Slide Number Placeholder 7"/>
          <p:cNvSpPr>
            <a:spLocks noGrp="1"/>
          </p:cNvSpPr>
          <p:nvPr>
            <p:ph type="sldNum" sz="quarter" idx="12"/>
          </p:nvPr>
        </p:nvSpPr>
        <p:spPr>
          <a:xfrm>
            <a:off x="7010400" y="6381750"/>
            <a:ext cx="21336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9834AF2E-103C-4E04-BD45-6C2EE4882B8F}"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40455390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pic>
        <p:nvPicPr>
          <p:cNvPr id="6" name="Picture 11" descr="CIO/G-6">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3716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SEC">
            <a:hlinkClick r:id="rId4"/>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848600" y="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6781800" y="5788025"/>
            <a:ext cx="15049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600" smtClean="0">
                <a:solidFill>
                  <a:srgbClr val="E4A800"/>
                </a:solidFill>
                <a:latin typeface="Arial Black" pitchFamily="34" charset="0"/>
              </a:rPr>
              <a:t>national</a:t>
            </a:r>
            <a:br>
              <a:rPr lang="en-US" sz="1600" smtClean="0">
                <a:solidFill>
                  <a:srgbClr val="E4A800"/>
                </a:solidFill>
                <a:latin typeface="Arial Black" pitchFamily="34" charset="0"/>
              </a:rPr>
            </a:br>
            <a:r>
              <a:rPr lang="en-US" sz="1600" smtClean="0">
                <a:solidFill>
                  <a:srgbClr val="E4A800"/>
                </a:solidFill>
                <a:latin typeface="Arial Black" pitchFamily="34" charset="0"/>
              </a:rPr>
              <a:t>center for</a:t>
            </a:r>
            <a:br>
              <a:rPr lang="en-US" sz="1600" smtClean="0">
                <a:solidFill>
                  <a:srgbClr val="E4A800"/>
                </a:solidFill>
                <a:latin typeface="Arial Black" pitchFamily="34" charset="0"/>
              </a:rPr>
            </a:br>
            <a:r>
              <a:rPr lang="en-US" sz="1600" smtClean="0">
                <a:solidFill>
                  <a:srgbClr val="E4A800"/>
                </a:solidFill>
                <a:latin typeface="Arial Black" pitchFamily="34" charset="0"/>
              </a:rPr>
              <a:t>ontological</a:t>
            </a:r>
            <a:br>
              <a:rPr lang="en-US" sz="1600" smtClean="0">
                <a:solidFill>
                  <a:srgbClr val="E4A800"/>
                </a:solidFill>
                <a:latin typeface="Arial Black" pitchFamily="34" charset="0"/>
              </a:rPr>
            </a:br>
            <a:r>
              <a:rPr lang="en-US" sz="1600" smtClean="0">
                <a:solidFill>
                  <a:srgbClr val="E4A800"/>
                </a:solidFill>
                <a:latin typeface="Arial Black" pitchFamily="34" charset="0"/>
              </a:rPr>
              <a:t>research</a:t>
            </a:r>
          </a:p>
        </p:txBody>
      </p:sp>
      <p:pic>
        <p:nvPicPr>
          <p:cNvPr id="9" name="Picture 17" descr="Aristotle II"/>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55013" y="5791200"/>
            <a:ext cx="7889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1" descr="ProfileImg_815_08244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6162675"/>
            <a:ext cx="33528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0"/>
            <a:ext cx="9144000" cy="1524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3771900" cy="4602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81500" y="1524000"/>
            <a:ext cx="3771900" cy="22240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381500" y="3900488"/>
            <a:ext cx="3771900" cy="22256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Rectangle 4"/>
          <p:cNvSpPr>
            <a:spLocks noGrp="1" noChangeArrowheads="1"/>
          </p:cNvSpPr>
          <p:nvPr>
            <p:ph type="dt" sz="half" idx="10"/>
          </p:nvPr>
        </p:nvSpPr>
        <p:spPr>
          <a:xfrm>
            <a:off x="457200" y="6245225"/>
            <a:ext cx="2133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33306464-05C4-40EE-A63E-DF97AD95B1C1}" type="datetime1">
              <a:rPr lang="en-US" smtClean="0"/>
              <a:t>10/27/2012</a:t>
            </a:fld>
            <a:endParaRPr lang="en-US"/>
          </a:p>
        </p:txBody>
      </p:sp>
      <p:sp>
        <p:nvSpPr>
          <p:cNvPr id="12" name="Rectangle 5"/>
          <p:cNvSpPr>
            <a:spLocks noGrp="1" noChangeArrowheads="1"/>
          </p:cNvSpPr>
          <p:nvPr>
            <p:ph type="ftr" sz="quarter" idx="11"/>
          </p:nvPr>
        </p:nvSpPr>
        <p:spPr>
          <a:xfrm>
            <a:off x="3124200" y="6245225"/>
            <a:ext cx="2895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a:p>
        </p:txBody>
      </p:sp>
      <p:sp>
        <p:nvSpPr>
          <p:cNvPr id="13" name="Rectangle 6"/>
          <p:cNvSpPr>
            <a:spLocks noGrp="1" noChangeArrowheads="1"/>
          </p:cNvSpPr>
          <p:nvPr>
            <p:ph type="sldNum" sz="quarter" idx="12"/>
          </p:nvPr>
        </p:nvSpPr>
        <p:spPr>
          <a:xfrm>
            <a:off x="7010400" y="6381750"/>
            <a:ext cx="21336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FC1DD541-B051-452A-9BF8-E404CD524588}"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14691756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14E01F-E60D-4320-8EC6-339456CB3203}"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6279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B9B5CC-ABD4-4BFB-BB6E-BBD28C4F4568}"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026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51AE45-D38E-478C-9F9C-89EB495EE320}" type="datetime1">
              <a:rPr lang="en-US" smtClean="0"/>
              <a:t>10/27/2012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2179F5-3DFD-47E1-9275-8ACA287657CA}"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26469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81C628-A9D5-4F19-9CA1-BF174A0A0409}"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70717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035E5E-4D81-4034-8A40-20A52A733854}" type="datetime1">
              <a:rPr lang="en-US" smtClean="0">
                <a:solidFill>
                  <a:prstClr val="black">
                    <a:tint val="75000"/>
                  </a:prstClr>
                </a:solidFill>
              </a:rPr>
              <a:t>10/27/2012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38762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D99E8B-C4F9-4676-8FAC-AA131CEC57B5}" type="datetime1">
              <a:rPr lang="en-US" smtClean="0">
                <a:solidFill>
                  <a:prstClr val="black">
                    <a:tint val="75000"/>
                  </a:prstClr>
                </a:solidFill>
              </a:rPr>
              <a:t>10/27/2012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25909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B0876A-4709-4FAB-A6FD-0C1D1E32158C}" type="datetime1">
              <a:rPr lang="en-US" smtClean="0">
                <a:solidFill>
                  <a:prstClr val="black">
                    <a:tint val="75000"/>
                  </a:prstClr>
                </a:solidFill>
              </a:rPr>
              <a:t>10/27/2012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1172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E50125-6946-48DD-921D-7E4ED4B8E87D}"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93198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66FB2A-F27D-41D0-9F80-6556F587ED38}" type="datetime1">
              <a:rPr lang="en-US" smtClean="0">
                <a:solidFill>
                  <a:prstClr val="black">
                    <a:tint val="75000"/>
                  </a:prstClr>
                </a:solidFill>
              </a:rPr>
              <a:t>10/27/2012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8911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AE573C-6855-46F8-9677-6485033BC2DF}"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41568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472C1A-524F-464F-87CC-563E5A8371AE}"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35871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6189EE-39A0-4D0C-AF51-3696EF3766AD}"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2637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theme" Target="../theme/theme10.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11.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heme" Target="../theme/theme1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image" Target="../media/image10.wmf"/><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image" Target="../media/image9.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heme" Target="../theme/theme14.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theme" Target="../theme/theme15.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6" Type="http://schemas.openxmlformats.org/officeDocument/2006/relationships/image" Target="../media/image13.pn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oleObject" Target="../embeddings/oleObject1.bin"/><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vmlDrawing" Target="../drawings/vmlDrawing1.v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theme" Target="../theme/theme1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theme" Target="../theme/theme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3.png"/><Relationship Id="rId3" Type="http://schemas.openxmlformats.org/officeDocument/2006/relationships/slideLayout" Target="../slideLayouts/slideLayout75.xml"/><Relationship Id="rId21" Type="http://schemas.openxmlformats.org/officeDocument/2006/relationships/image" Target="../media/image5.pn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hyperlink" Target="http://www.army.mil/ciog6/" TargetMode="External"/><Relationship Id="rId2" Type="http://schemas.openxmlformats.org/officeDocument/2006/relationships/slideLayout" Target="../slideLayouts/slideLayout74.xml"/><Relationship Id="rId16" Type="http://schemas.openxmlformats.org/officeDocument/2006/relationships/theme" Target="../theme/theme8.xml"/><Relationship Id="rId20" Type="http://schemas.openxmlformats.org/officeDocument/2006/relationships/image" Target="../media/image4.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image" Target="../media/image7.jpeg"/><Relationship Id="rId10" Type="http://schemas.openxmlformats.org/officeDocument/2006/relationships/slideLayout" Target="../slideLayouts/slideLayout82.xml"/><Relationship Id="rId19" Type="http://schemas.openxmlformats.org/officeDocument/2006/relationships/hyperlink" Target="http://www.sec.army.mil/secweb/" TargetMode="Externa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6C254-624D-423A-A857-A08093887373}" type="datetime1">
              <a:rPr lang="en-US" smtClean="0"/>
              <a:t>10/27/2012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0CA34-1945-4751-9C46-CB4E1B950B3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4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A2FF3-5A56-4191-9ABB-5208CA8EB517}"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0A89A-CD9B-4D0E-A2C3-15680F57930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775251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84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189B6-BE82-4D95-9037-BFC27C8B0D50}"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0CA34-1945-4751-9C46-CB4E1B950B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820668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762000" y="1600200"/>
            <a:ext cx="76200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7" name="Picture 48" descr="CERDEC_Whit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67600" y="304800"/>
            <a:ext cx="1371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21404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Lst>
  <p:hf hdr="0" ftr="0" dt="0"/>
  <p:txStyles>
    <p:titleStyle>
      <a:lvl1pPr algn="ctr" rtl="0" eaLnBrk="0" fontAlgn="base" hangingPunct="0">
        <a:lnSpc>
          <a:spcPct val="85000"/>
        </a:lnSpc>
        <a:spcBef>
          <a:spcPct val="0"/>
        </a:spcBef>
        <a:spcAft>
          <a:spcPct val="0"/>
        </a:spcAft>
        <a:defRPr sz="1400">
          <a:solidFill>
            <a:schemeClr val="bg1"/>
          </a:solidFill>
          <a:latin typeface="+mj-lt"/>
          <a:ea typeface="+mj-ea"/>
          <a:cs typeface="+mj-cs"/>
        </a:defRPr>
      </a:lvl1pPr>
      <a:lvl2pPr algn="ctr" rtl="0" eaLnBrk="0" fontAlgn="base" hangingPunct="0">
        <a:lnSpc>
          <a:spcPct val="85000"/>
        </a:lnSpc>
        <a:spcBef>
          <a:spcPct val="0"/>
        </a:spcBef>
        <a:spcAft>
          <a:spcPct val="0"/>
        </a:spcAft>
        <a:defRPr sz="1400">
          <a:solidFill>
            <a:schemeClr val="bg1"/>
          </a:solidFill>
          <a:latin typeface="Arial Black" pitchFamily="34" charset="0"/>
          <a:ea typeface="ＭＳ Ｐゴシック" pitchFamily="1" charset="-128"/>
        </a:defRPr>
      </a:lvl2pPr>
      <a:lvl3pPr algn="ctr" rtl="0" eaLnBrk="0" fontAlgn="base" hangingPunct="0">
        <a:lnSpc>
          <a:spcPct val="85000"/>
        </a:lnSpc>
        <a:spcBef>
          <a:spcPct val="0"/>
        </a:spcBef>
        <a:spcAft>
          <a:spcPct val="0"/>
        </a:spcAft>
        <a:defRPr sz="1400">
          <a:solidFill>
            <a:schemeClr val="bg1"/>
          </a:solidFill>
          <a:latin typeface="Arial Black" pitchFamily="34" charset="0"/>
          <a:ea typeface="ＭＳ Ｐゴシック" pitchFamily="1" charset="-128"/>
        </a:defRPr>
      </a:lvl3pPr>
      <a:lvl4pPr algn="ctr" rtl="0" eaLnBrk="0" fontAlgn="base" hangingPunct="0">
        <a:lnSpc>
          <a:spcPct val="85000"/>
        </a:lnSpc>
        <a:spcBef>
          <a:spcPct val="0"/>
        </a:spcBef>
        <a:spcAft>
          <a:spcPct val="0"/>
        </a:spcAft>
        <a:defRPr sz="1400">
          <a:solidFill>
            <a:schemeClr val="bg1"/>
          </a:solidFill>
          <a:latin typeface="Arial Black" pitchFamily="34" charset="0"/>
          <a:ea typeface="ＭＳ Ｐゴシック" pitchFamily="1" charset="-128"/>
        </a:defRPr>
      </a:lvl4pPr>
      <a:lvl5pPr algn="ctr" rtl="0" eaLnBrk="0" fontAlgn="base" hangingPunct="0">
        <a:lnSpc>
          <a:spcPct val="85000"/>
        </a:lnSpc>
        <a:spcBef>
          <a:spcPct val="0"/>
        </a:spcBef>
        <a:spcAft>
          <a:spcPct val="0"/>
        </a:spcAft>
        <a:defRPr sz="1400">
          <a:solidFill>
            <a:schemeClr val="bg1"/>
          </a:solidFill>
          <a:latin typeface="Arial Black" pitchFamily="34" charset="0"/>
          <a:ea typeface="ＭＳ Ｐゴシック" pitchFamily="1" charset="-128"/>
        </a:defRPr>
      </a:lvl5pPr>
      <a:lvl6pPr marL="457200" algn="ctr" rtl="0" fontAlgn="base">
        <a:lnSpc>
          <a:spcPct val="85000"/>
        </a:lnSpc>
        <a:spcBef>
          <a:spcPct val="0"/>
        </a:spcBef>
        <a:spcAft>
          <a:spcPct val="0"/>
        </a:spcAft>
        <a:defRPr sz="2400">
          <a:solidFill>
            <a:schemeClr val="bg1"/>
          </a:solidFill>
          <a:latin typeface="Arial Black" pitchFamily="34" charset="0"/>
          <a:ea typeface="ＭＳ Ｐゴシック" pitchFamily="1" charset="-128"/>
        </a:defRPr>
      </a:lvl6pPr>
      <a:lvl7pPr marL="914400" algn="ctr" rtl="0" fontAlgn="base">
        <a:lnSpc>
          <a:spcPct val="85000"/>
        </a:lnSpc>
        <a:spcBef>
          <a:spcPct val="0"/>
        </a:spcBef>
        <a:spcAft>
          <a:spcPct val="0"/>
        </a:spcAft>
        <a:defRPr sz="2400">
          <a:solidFill>
            <a:schemeClr val="bg1"/>
          </a:solidFill>
          <a:latin typeface="Arial Black" pitchFamily="34" charset="0"/>
          <a:ea typeface="ＭＳ Ｐゴシック" pitchFamily="1" charset="-128"/>
        </a:defRPr>
      </a:lvl7pPr>
      <a:lvl8pPr marL="1371600" algn="ctr" rtl="0" fontAlgn="base">
        <a:lnSpc>
          <a:spcPct val="85000"/>
        </a:lnSpc>
        <a:spcBef>
          <a:spcPct val="0"/>
        </a:spcBef>
        <a:spcAft>
          <a:spcPct val="0"/>
        </a:spcAft>
        <a:defRPr sz="2400">
          <a:solidFill>
            <a:schemeClr val="bg1"/>
          </a:solidFill>
          <a:latin typeface="Arial Black" pitchFamily="34" charset="0"/>
          <a:ea typeface="ＭＳ Ｐゴシック" pitchFamily="1" charset="-128"/>
        </a:defRPr>
      </a:lvl8pPr>
      <a:lvl9pPr marL="1828800" algn="ctr" rtl="0" fontAlgn="base">
        <a:lnSpc>
          <a:spcPct val="85000"/>
        </a:lnSpc>
        <a:spcBef>
          <a:spcPct val="0"/>
        </a:spcBef>
        <a:spcAft>
          <a:spcPct val="0"/>
        </a:spcAft>
        <a:defRPr sz="2400">
          <a:solidFill>
            <a:schemeClr val="bg1"/>
          </a:solidFill>
          <a:latin typeface="Arial Black" pitchFamily="34" charset="0"/>
          <a:ea typeface="ＭＳ Ｐゴシック" pitchFamily="1" charset="-128"/>
        </a:defRPr>
      </a:lvl9pPr>
    </p:titleStyle>
    <p:bodyStyle>
      <a:lvl1pPr marL="171450" indent="-171450" algn="l" rtl="0" eaLnBrk="0" fontAlgn="base" hangingPunct="0">
        <a:spcBef>
          <a:spcPct val="0"/>
        </a:spcBef>
        <a:spcAft>
          <a:spcPct val="50000"/>
        </a:spcAft>
        <a:buChar char="•"/>
        <a:defRPr sz="2800">
          <a:solidFill>
            <a:schemeClr val="tx1"/>
          </a:solidFill>
          <a:latin typeface="+mn-lt"/>
          <a:ea typeface="+mn-ea"/>
          <a:cs typeface="+mn-cs"/>
        </a:defRPr>
      </a:lvl1pPr>
      <a:lvl2pPr marL="685800" indent="-342900" algn="l" rtl="0" eaLnBrk="0" fontAlgn="base" hangingPunct="0">
        <a:spcBef>
          <a:spcPct val="0"/>
        </a:spcBef>
        <a:spcAft>
          <a:spcPct val="50000"/>
        </a:spcAft>
        <a:buChar char="–"/>
        <a:defRPr sz="2800">
          <a:solidFill>
            <a:schemeClr val="tx1"/>
          </a:solidFill>
          <a:latin typeface="+mn-lt"/>
          <a:ea typeface="+mn-ea"/>
        </a:defRPr>
      </a:lvl2pPr>
      <a:lvl3pPr marL="971550" indent="-171450" algn="l" rtl="0" eaLnBrk="0" fontAlgn="base" hangingPunct="0">
        <a:spcBef>
          <a:spcPct val="0"/>
        </a:spcBef>
        <a:spcAft>
          <a:spcPct val="50000"/>
        </a:spcAft>
        <a:buChar char="•"/>
        <a:defRPr sz="2800">
          <a:solidFill>
            <a:schemeClr val="tx1"/>
          </a:solidFill>
          <a:latin typeface="+mn-lt"/>
          <a:ea typeface="+mn-ea"/>
        </a:defRPr>
      </a:lvl3pPr>
      <a:lvl4pPr marL="1371600" indent="-285750" algn="l" rtl="0" eaLnBrk="0" fontAlgn="base" hangingPunct="0">
        <a:spcBef>
          <a:spcPct val="0"/>
        </a:spcBef>
        <a:spcAft>
          <a:spcPct val="50000"/>
        </a:spcAft>
        <a:buChar char="–"/>
        <a:defRPr sz="2800">
          <a:solidFill>
            <a:schemeClr val="tx1"/>
          </a:solidFill>
          <a:latin typeface="+mn-lt"/>
          <a:ea typeface="+mn-ea"/>
        </a:defRPr>
      </a:lvl4pPr>
      <a:lvl5pPr marL="1771650" indent="-285750" algn="l" rtl="0" eaLnBrk="0" fontAlgn="base" hangingPunct="0">
        <a:spcBef>
          <a:spcPct val="0"/>
        </a:spcBef>
        <a:spcAft>
          <a:spcPct val="50000"/>
        </a:spcAft>
        <a:buChar char="»"/>
        <a:defRPr sz="2800">
          <a:solidFill>
            <a:schemeClr val="tx1"/>
          </a:solidFill>
          <a:latin typeface="+mn-lt"/>
          <a:ea typeface="+mn-ea"/>
        </a:defRPr>
      </a:lvl5pPr>
      <a:lvl6pPr marL="2228850" indent="-285750" algn="l" rtl="0" fontAlgn="base">
        <a:spcBef>
          <a:spcPct val="0"/>
        </a:spcBef>
        <a:spcAft>
          <a:spcPct val="50000"/>
        </a:spcAft>
        <a:buChar char="»"/>
        <a:defRPr sz="2800">
          <a:solidFill>
            <a:schemeClr val="tx1"/>
          </a:solidFill>
          <a:latin typeface="+mn-lt"/>
          <a:ea typeface="+mn-ea"/>
        </a:defRPr>
      </a:lvl6pPr>
      <a:lvl7pPr marL="2686050" indent="-285750" algn="l" rtl="0" fontAlgn="base">
        <a:spcBef>
          <a:spcPct val="0"/>
        </a:spcBef>
        <a:spcAft>
          <a:spcPct val="50000"/>
        </a:spcAft>
        <a:buChar char="»"/>
        <a:defRPr sz="2800">
          <a:solidFill>
            <a:schemeClr val="tx1"/>
          </a:solidFill>
          <a:latin typeface="+mn-lt"/>
          <a:ea typeface="+mn-ea"/>
        </a:defRPr>
      </a:lvl7pPr>
      <a:lvl8pPr marL="3143250" indent="-285750" algn="l" rtl="0" fontAlgn="base">
        <a:spcBef>
          <a:spcPct val="0"/>
        </a:spcBef>
        <a:spcAft>
          <a:spcPct val="50000"/>
        </a:spcAft>
        <a:buChar char="»"/>
        <a:defRPr sz="2800">
          <a:solidFill>
            <a:schemeClr val="tx1"/>
          </a:solidFill>
          <a:latin typeface="+mn-lt"/>
          <a:ea typeface="+mn-ea"/>
        </a:defRPr>
      </a:lvl8pPr>
      <a:lvl9pPr marL="3600450" indent="-285750" algn="l" rtl="0" fontAlgn="base">
        <a:spcBef>
          <a:spcPct val="0"/>
        </a:spcBef>
        <a:spcAft>
          <a:spcPct val="50000"/>
        </a:spcAft>
        <a:buChar char="»"/>
        <a:defRPr sz="28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A9EF6-B255-4390-A418-F042AB47046E}" type="datetime1">
              <a:rPr lang="en-US" smtClean="0">
                <a:solidFill>
                  <a:prstClr val="black">
                    <a:tint val="75000"/>
                  </a:prstClr>
                </a:solidFill>
              </a:rPr>
              <a:t>10/27/2012</a:t>
            </a:fld>
            <a:endParaRPr lang="en-US"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6B321F-9653-4C2E-9871-5E422CF9D58A}"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25092592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96CDD-FE70-4F56-BEFA-AE818D2BD359}"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319662"/>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p:nvSpPr>
          <p:cNvPr id="8194" name="Rectangle 32"/>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195" name="Rectangle 30"/>
          <p:cNvSpPr>
            <a:spLocks noChangeArrowheads="1"/>
          </p:cNvSpPr>
          <p:nvPr userDrawn="1"/>
        </p:nvSpPr>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196" name="Rectangle 3"/>
          <p:cNvSpPr>
            <a:spLocks noGrp="1" noChangeArrowheads="1"/>
          </p:cNvSpPr>
          <p:nvPr>
            <p:ph type="body" idx="1"/>
          </p:nvPr>
        </p:nvSpPr>
        <p:spPr bwMode="auto">
          <a:xfrm>
            <a:off x="152400" y="1981200"/>
            <a:ext cx="8839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Klik om de opmaakprofielen van de modeltekst te bewerken</a:t>
            </a:r>
          </a:p>
          <a:p>
            <a:pPr lvl="1"/>
            <a:r>
              <a:rPr lang="en-US" smtClean="0"/>
              <a:t>Tweede niveau</a:t>
            </a:r>
          </a:p>
          <a:p>
            <a:pPr lvl="2"/>
            <a:r>
              <a:rPr lang="en-US" smtClean="0"/>
              <a:t>Derde niveau</a:t>
            </a:r>
          </a:p>
          <a:p>
            <a:pPr lvl="3"/>
            <a:r>
              <a:rPr lang="en-US" smtClean="0"/>
              <a:t>Vierde niveau</a:t>
            </a:r>
          </a:p>
          <a:p>
            <a:pPr lvl="4"/>
            <a:r>
              <a:rPr lang="en-US" smtClean="0"/>
              <a:t>Vijfde niveau</a:t>
            </a:r>
          </a:p>
        </p:txBody>
      </p:sp>
      <p:sp>
        <p:nvSpPr>
          <p:cNvPr id="1030" name="Rectangle 6"/>
          <p:cNvSpPr>
            <a:spLocks noGrp="1" noChangeArrowheads="1"/>
          </p:cNvSpPr>
          <p:nvPr>
            <p:ph type="sldNum" sz="quarter" idx="4"/>
          </p:nvPr>
        </p:nvSpPr>
        <p:spPr bwMode="auto">
          <a:xfrm>
            <a:off x="72390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smtClean="0">
                <a:solidFill>
                  <a:srgbClr val="FFFFFF"/>
                </a:solidFill>
                <a:latin typeface="Times New Roman" pitchFamily="18" charset="0"/>
              </a:defRPr>
            </a:lvl1pPr>
          </a:lstStyle>
          <a:p>
            <a:pPr fontAlgn="base">
              <a:spcBef>
                <a:spcPct val="0"/>
              </a:spcBef>
              <a:spcAft>
                <a:spcPct val="0"/>
              </a:spcAft>
              <a:defRPr/>
            </a:pPr>
            <a:fld id="{C949F918-A4B6-425E-9A3C-9B9CFAFE630C}" type="slidenum">
              <a:rPr lang="en-US"/>
              <a:pPr fontAlgn="base">
                <a:spcBef>
                  <a:spcPct val="0"/>
                </a:spcBef>
                <a:spcAft>
                  <a:spcPct val="0"/>
                </a:spcAft>
                <a:defRPr/>
              </a:pPr>
              <a:t>‹#›</a:t>
            </a:fld>
            <a:endParaRPr lang="en-US"/>
          </a:p>
        </p:txBody>
      </p:sp>
      <p:graphicFrame>
        <p:nvGraphicFramePr>
          <p:cNvPr id="8198" name="Object 9"/>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3082" name="Photo Editor-foto" r:id="rId15" imgW="7621064" imgH="1009791" progId="MSPhotoEd.3">
                  <p:embed/>
                </p:oleObj>
              </mc:Choice>
              <mc:Fallback>
                <p:oleObj name="Photo Editor-foto" r:id="rId15" imgW="7621064" imgH="1009791"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9" name="Text Box 10"/>
          <p:cNvSpPr txBox="1">
            <a:spLocks noChangeArrowheads="1"/>
          </p:cNvSpPr>
          <p:nvPr userDrawn="1"/>
        </p:nvSpPr>
        <p:spPr bwMode="auto">
          <a:xfrm>
            <a:off x="1828800" y="71438"/>
            <a:ext cx="419100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nl-BE" sz="2000" b="1" smtClean="0">
                <a:solidFill>
                  <a:srgbClr val="FFFFFF"/>
                </a:solidFill>
                <a:latin typeface="Batang" pitchFamily="18" charset="-127"/>
              </a:rPr>
              <a:t>New York State </a:t>
            </a:r>
          </a:p>
          <a:p>
            <a:pPr fontAlgn="base">
              <a:spcBef>
                <a:spcPct val="0"/>
              </a:spcBef>
              <a:spcAft>
                <a:spcPct val="0"/>
              </a:spcAft>
            </a:pPr>
            <a:r>
              <a:rPr lang="nl-BE" sz="2000" b="1" smtClean="0">
                <a:solidFill>
                  <a:srgbClr val="FFFFFF"/>
                </a:solidFill>
                <a:latin typeface="Batang" pitchFamily="18" charset="-127"/>
              </a:rPr>
              <a:t>Center of Excellence in Bioinformatics &amp; Life Sciences</a:t>
            </a:r>
          </a:p>
          <a:p>
            <a:pPr fontAlgn="base">
              <a:spcBef>
                <a:spcPct val="0"/>
              </a:spcBef>
              <a:spcAft>
                <a:spcPct val="0"/>
              </a:spcAft>
            </a:pPr>
            <a:endParaRPr lang="nl-BE" sz="800" b="1" smtClean="0">
              <a:solidFill>
                <a:srgbClr val="FFFFFF"/>
              </a:solidFill>
              <a:latin typeface="Batang" pitchFamily="18" charset="-127"/>
            </a:endParaRPr>
          </a:p>
        </p:txBody>
      </p:sp>
      <p:grpSp>
        <p:nvGrpSpPr>
          <p:cNvPr id="8200" name="Group 11"/>
          <p:cNvGrpSpPr>
            <a:grpSpLocks/>
          </p:cNvGrpSpPr>
          <p:nvPr userDrawn="1"/>
        </p:nvGrpSpPr>
        <p:grpSpPr bwMode="auto">
          <a:xfrm>
            <a:off x="152400" y="152400"/>
            <a:ext cx="1752600" cy="838200"/>
            <a:chOff x="720" y="1440"/>
            <a:chExt cx="1104" cy="576"/>
          </a:xfrm>
        </p:grpSpPr>
        <p:sp>
          <p:nvSpPr>
            <p:cNvPr id="8203" name="AutoShape 12"/>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204" name="AutoShape 13"/>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205" name="AutoShape 14"/>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206" name="AutoShape 15"/>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207" name="AutoShape 16"/>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208" name="AutoShape 17"/>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8209" name="Rectangle 18"/>
            <p:cNvSpPr>
              <a:spLocks noChangeArrowheads="1"/>
            </p:cNvSpPr>
            <p:nvPr/>
          </p:nvSpPr>
          <p:spPr bwMode="auto">
            <a:xfrm>
              <a:off x="864" y="1440"/>
              <a:ext cx="9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nl-BE" sz="2400" b="1" smtClean="0">
                  <a:solidFill>
                    <a:srgbClr val="153C8B"/>
                  </a:solidFill>
                  <a:latin typeface="Verdana" pitchFamily="34" charset="0"/>
                </a:rPr>
                <a:t>R  </a:t>
              </a:r>
              <a:r>
                <a:rPr lang="nl-BE" sz="1600" b="1" smtClean="0">
                  <a:solidFill>
                    <a:srgbClr val="153C8B"/>
                  </a:solidFill>
                  <a:latin typeface="Verdana" pitchFamily="34" charset="0"/>
                </a:rPr>
                <a:t> </a:t>
              </a:r>
              <a:r>
                <a:rPr lang="nl-BE" sz="2400" b="1" smtClean="0">
                  <a:solidFill>
                    <a:srgbClr val="153C8B"/>
                  </a:solidFill>
                  <a:latin typeface="Verdana" pitchFamily="34" charset="0"/>
                </a:rPr>
                <a:t>T  U</a:t>
              </a:r>
              <a:endParaRPr lang="en-US" sz="2400" b="1" smtClean="0">
                <a:solidFill>
                  <a:srgbClr val="153C8B"/>
                </a:solidFill>
                <a:latin typeface="Verdana" pitchFamily="34" charset="0"/>
              </a:endParaRPr>
            </a:p>
          </p:txBody>
        </p:sp>
      </p:grpSp>
      <p:sp>
        <p:nvSpPr>
          <p:cNvPr id="8201" name="Line 51"/>
          <p:cNvSpPr>
            <a:spLocks noChangeShapeType="1"/>
          </p:cNvSpPr>
          <p:nvPr userDrawn="1"/>
        </p:nvSpPr>
        <p:spPr bwMode="auto">
          <a:xfrm>
            <a:off x="0" y="1143000"/>
            <a:ext cx="91440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8202" name="AutoShape 54"/>
          <p:cNvSpPr>
            <a:spLocks noGrp="1" noChangeArrowheads="1"/>
          </p:cNvSpPr>
          <p:nvPr>
            <p:ph type="title"/>
          </p:nvPr>
        </p:nvSpPr>
        <p:spPr bwMode="auto">
          <a:xfrm>
            <a:off x="228600" y="1012825"/>
            <a:ext cx="8686800" cy="1174750"/>
          </a:xfrm>
          <a:prstGeom prst="roundRect">
            <a:avLst>
              <a:gd name="adj" fmla="val 16667"/>
            </a:avLst>
          </a:prstGeom>
          <a:solidFill>
            <a:srgbClr val="84AE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mtClean="0"/>
              <a:t>Klik om het opmaakprofiel van de modeltitel te bewerken</a:t>
            </a:r>
          </a:p>
        </p:txBody>
      </p:sp>
    </p:spTree>
    <p:extLst>
      <p:ext uri="{BB962C8B-B14F-4D97-AF65-F5344CB8AC3E}">
        <p14:creationId xmlns:p14="http://schemas.microsoft.com/office/powerpoint/2010/main" val="335770151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Lst>
  <p:txStyles>
    <p:titleStyle>
      <a:lvl1pPr algn="ctr" rtl="0" eaLnBrk="0" fontAlgn="base" hangingPunct="0">
        <a:spcBef>
          <a:spcPct val="0"/>
        </a:spcBef>
        <a:spcAft>
          <a:spcPct val="0"/>
        </a:spcAft>
        <a:defRPr sz="3200" b="1">
          <a:solidFill>
            <a:srgbClr val="000066"/>
          </a:solidFill>
          <a:latin typeface="+mj-lt"/>
          <a:ea typeface="+mj-ea"/>
          <a:cs typeface="+mj-cs"/>
        </a:defRPr>
      </a:lvl1pPr>
      <a:lvl2pPr algn="ctr" rtl="0" eaLnBrk="0" fontAlgn="base" hangingPunct="0">
        <a:spcBef>
          <a:spcPct val="0"/>
        </a:spcBef>
        <a:spcAft>
          <a:spcPct val="0"/>
        </a:spcAft>
        <a:defRPr sz="3200" b="1">
          <a:solidFill>
            <a:srgbClr val="000066"/>
          </a:solidFill>
          <a:latin typeface="Times New Roman" pitchFamily="18" charset="0"/>
        </a:defRPr>
      </a:lvl2pPr>
      <a:lvl3pPr algn="ctr" rtl="0" eaLnBrk="0" fontAlgn="base" hangingPunct="0">
        <a:spcBef>
          <a:spcPct val="0"/>
        </a:spcBef>
        <a:spcAft>
          <a:spcPct val="0"/>
        </a:spcAft>
        <a:defRPr sz="3200" b="1">
          <a:solidFill>
            <a:srgbClr val="000066"/>
          </a:solidFill>
          <a:latin typeface="Times New Roman" pitchFamily="18" charset="0"/>
        </a:defRPr>
      </a:lvl3pPr>
      <a:lvl4pPr algn="ctr" rtl="0" eaLnBrk="0" fontAlgn="base" hangingPunct="0">
        <a:spcBef>
          <a:spcPct val="0"/>
        </a:spcBef>
        <a:spcAft>
          <a:spcPct val="0"/>
        </a:spcAft>
        <a:defRPr sz="3200" b="1">
          <a:solidFill>
            <a:srgbClr val="000066"/>
          </a:solidFill>
          <a:latin typeface="Times New Roman" pitchFamily="18" charset="0"/>
        </a:defRPr>
      </a:lvl4pPr>
      <a:lvl5pPr algn="ctr" rtl="0" eaLnBrk="0" fontAlgn="base" hangingPunct="0">
        <a:spcBef>
          <a:spcPct val="0"/>
        </a:spcBef>
        <a:spcAft>
          <a:spcPct val="0"/>
        </a:spcAft>
        <a:defRPr sz="3200" b="1">
          <a:solidFill>
            <a:srgbClr val="000066"/>
          </a:solidFill>
          <a:latin typeface="Times New Roman" pitchFamily="18" charset="0"/>
        </a:defRPr>
      </a:lvl5pPr>
      <a:lvl6pPr marL="457200" algn="ctr" rtl="0" fontAlgn="base">
        <a:spcBef>
          <a:spcPct val="0"/>
        </a:spcBef>
        <a:spcAft>
          <a:spcPct val="0"/>
        </a:spcAft>
        <a:defRPr sz="3200" b="1">
          <a:solidFill>
            <a:srgbClr val="000066"/>
          </a:solidFill>
          <a:latin typeface="Times New Roman" pitchFamily="18" charset="0"/>
        </a:defRPr>
      </a:lvl6pPr>
      <a:lvl7pPr marL="914400" algn="ctr" rtl="0" fontAlgn="base">
        <a:spcBef>
          <a:spcPct val="0"/>
        </a:spcBef>
        <a:spcAft>
          <a:spcPct val="0"/>
        </a:spcAft>
        <a:defRPr sz="3200" b="1">
          <a:solidFill>
            <a:srgbClr val="000066"/>
          </a:solidFill>
          <a:latin typeface="Times New Roman" pitchFamily="18" charset="0"/>
        </a:defRPr>
      </a:lvl7pPr>
      <a:lvl8pPr marL="1371600" algn="ctr" rtl="0" fontAlgn="base">
        <a:spcBef>
          <a:spcPct val="0"/>
        </a:spcBef>
        <a:spcAft>
          <a:spcPct val="0"/>
        </a:spcAft>
        <a:defRPr sz="3200" b="1">
          <a:solidFill>
            <a:srgbClr val="000066"/>
          </a:solidFill>
          <a:latin typeface="Times New Roman" pitchFamily="18" charset="0"/>
        </a:defRPr>
      </a:lvl8pPr>
      <a:lvl9pPr marL="1828800" algn="ctr" rtl="0" fontAlgn="base">
        <a:spcBef>
          <a:spcPct val="0"/>
        </a:spcBef>
        <a:spcAft>
          <a:spcPct val="0"/>
        </a:spcAft>
        <a:defRPr sz="3200" b="1">
          <a:solidFill>
            <a:srgbClr val="000066"/>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rgbClr val="EBE6FC"/>
          </a:solidFill>
          <a:latin typeface="+mn-lt"/>
          <a:ea typeface="+mn-ea"/>
          <a:cs typeface="+mn-cs"/>
        </a:defRPr>
      </a:lvl1pPr>
      <a:lvl2pPr marL="742950" indent="-285750" algn="l" rtl="0" eaLnBrk="0" fontAlgn="base" hangingPunct="0">
        <a:spcBef>
          <a:spcPct val="20000"/>
        </a:spcBef>
        <a:spcAft>
          <a:spcPct val="0"/>
        </a:spcAft>
        <a:buChar char="–"/>
        <a:defRPr sz="2800">
          <a:solidFill>
            <a:srgbClr val="EBE6FC"/>
          </a:solidFill>
          <a:latin typeface="+mn-lt"/>
        </a:defRPr>
      </a:lvl2pPr>
      <a:lvl3pPr marL="1143000" indent="-228600" algn="l" rtl="0" eaLnBrk="0" fontAlgn="base" hangingPunct="0">
        <a:spcBef>
          <a:spcPct val="20000"/>
        </a:spcBef>
        <a:spcAft>
          <a:spcPct val="0"/>
        </a:spcAft>
        <a:buChar char="•"/>
        <a:defRPr sz="2400">
          <a:solidFill>
            <a:srgbClr val="EBE6FC"/>
          </a:solidFill>
          <a:latin typeface="+mn-lt"/>
        </a:defRPr>
      </a:lvl3pPr>
      <a:lvl4pPr marL="1600200" indent="-228600" algn="l" rtl="0" eaLnBrk="0" fontAlgn="base" hangingPunct="0">
        <a:spcBef>
          <a:spcPct val="20000"/>
        </a:spcBef>
        <a:spcAft>
          <a:spcPct val="0"/>
        </a:spcAft>
        <a:buChar char="–"/>
        <a:defRPr sz="2000">
          <a:solidFill>
            <a:srgbClr val="EBE6FC"/>
          </a:solidFill>
          <a:latin typeface="+mn-lt"/>
        </a:defRPr>
      </a:lvl4pPr>
      <a:lvl5pPr marL="2057400" indent="-228600" algn="l" rtl="0" eaLnBrk="0" fontAlgn="base" hangingPunct="0">
        <a:spcBef>
          <a:spcPct val="20000"/>
        </a:spcBef>
        <a:spcAft>
          <a:spcPct val="0"/>
        </a:spcAft>
        <a:buChar char="»"/>
        <a:defRPr sz="2000">
          <a:solidFill>
            <a:srgbClr val="EBE6FC"/>
          </a:solidFill>
          <a:latin typeface="+mn-lt"/>
        </a:defRPr>
      </a:lvl5pPr>
      <a:lvl6pPr marL="2514600" indent="-228600" algn="l" rtl="0" fontAlgn="base">
        <a:spcBef>
          <a:spcPct val="20000"/>
        </a:spcBef>
        <a:spcAft>
          <a:spcPct val="0"/>
        </a:spcAft>
        <a:buChar char="»"/>
        <a:defRPr sz="2000">
          <a:solidFill>
            <a:srgbClr val="EBE6FC"/>
          </a:solidFill>
          <a:latin typeface="+mn-lt"/>
        </a:defRPr>
      </a:lvl6pPr>
      <a:lvl7pPr marL="2971800" indent="-228600" algn="l" rtl="0" fontAlgn="base">
        <a:spcBef>
          <a:spcPct val="20000"/>
        </a:spcBef>
        <a:spcAft>
          <a:spcPct val="0"/>
        </a:spcAft>
        <a:buChar char="»"/>
        <a:defRPr sz="2000">
          <a:solidFill>
            <a:srgbClr val="EBE6FC"/>
          </a:solidFill>
          <a:latin typeface="+mn-lt"/>
        </a:defRPr>
      </a:lvl7pPr>
      <a:lvl8pPr marL="3429000" indent="-228600" algn="l" rtl="0" fontAlgn="base">
        <a:spcBef>
          <a:spcPct val="20000"/>
        </a:spcBef>
        <a:spcAft>
          <a:spcPct val="0"/>
        </a:spcAft>
        <a:buChar char="»"/>
        <a:defRPr sz="2000">
          <a:solidFill>
            <a:srgbClr val="EBE6FC"/>
          </a:solidFill>
          <a:latin typeface="+mn-lt"/>
        </a:defRPr>
      </a:lvl8pPr>
      <a:lvl9pPr marL="3886200" indent="-228600" algn="l" rtl="0" fontAlgn="base">
        <a:spcBef>
          <a:spcPct val="20000"/>
        </a:spcBef>
        <a:spcAft>
          <a:spcPct val="0"/>
        </a:spcAft>
        <a:buChar char="»"/>
        <a:defRPr sz="2000">
          <a:solidFill>
            <a:srgbClr val="EBE6F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8763000" y="6553200"/>
            <a:ext cx="381000" cy="304800"/>
          </a:xfrm>
          <a:prstGeom prst="rect">
            <a:avLst/>
          </a:prstGeom>
          <a:solidFill>
            <a:srgbClr val="FF9933"/>
          </a:solidFill>
          <a:ln w="9525">
            <a:solidFill>
              <a:schemeClr val="tx1"/>
            </a:solidFill>
            <a:miter lim="800000"/>
            <a:headEnd/>
            <a:tailEnd/>
          </a:ln>
        </p:spPr>
        <p:txBody>
          <a:bodyPr wrap="none" anchor="ctr"/>
          <a:lstStyle/>
          <a:p>
            <a:pPr fontAlgn="base">
              <a:spcBef>
                <a:spcPct val="0"/>
              </a:spcBef>
              <a:spcAft>
                <a:spcPct val="0"/>
              </a:spcAft>
            </a:pPr>
            <a:endParaRPr lang="en-US" smtClean="0">
              <a:solidFill>
                <a:srgbClr val="000000"/>
              </a:solidFill>
            </a:endParaRPr>
          </a:p>
        </p:txBody>
      </p:sp>
      <p:sp>
        <p:nvSpPr>
          <p:cNvPr id="1027" name="Rectangle 3"/>
          <p:cNvSpPr>
            <a:spLocks noGrp="1" noChangeArrowheads="1"/>
          </p:cNvSpPr>
          <p:nvPr>
            <p:ph type="title"/>
          </p:nvPr>
        </p:nvSpPr>
        <p:spPr bwMode="auto">
          <a:xfrm>
            <a:off x="381000" y="152400"/>
            <a:ext cx="845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678917" name="Rectangle 5"/>
          <p:cNvSpPr>
            <a:spLocks noGrp="1" noChangeArrowheads="1"/>
          </p:cNvSpPr>
          <p:nvPr>
            <p:ph type="sldNum" sz="quarter" idx="4"/>
          </p:nvPr>
        </p:nvSpPr>
        <p:spPr bwMode="auto">
          <a:xfrm>
            <a:off x="7543800" y="6553200"/>
            <a:ext cx="1600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a:defRPr sz="1400">
                <a:latin typeface="Arial" pitchFamily="34" charset="0"/>
              </a:defRPr>
            </a:lvl3pPr>
          </a:lstStyle>
          <a:p>
            <a:pPr lvl="2" fontAlgn="base">
              <a:spcBef>
                <a:spcPct val="0"/>
              </a:spcBef>
              <a:spcAft>
                <a:spcPct val="0"/>
              </a:spcAft>
              <a:defRPr/>
            </a:pPr>
            <a:fld id="{D87AAD64-90DD-4E73-A883-897C43DAE91B}" type="slidenum">
              <a:rPr lang="en-US">
                <a:solidFill>
                  <a:srgbClr val="000000"/>
                </a:solidFill>
              </a:rPr>
              <a:pPr lvl="2"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55970035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65088"/>
            <a:ext cx="9969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5" descr="DOA Seal_100"/>
          <p:cNvPicPr>
            <a:picLocks noChangeAspect="1" noChangeArrowheads="1"/>
          </p:cNvPicPr>
          <p:nvPr/>
        </p:nvPicPr>
        <p:blipFill>
          <a:blip r:embed="rId4" cstate="print">
            <a:lum bright="-6000" contrast="18000"/>
            <a:extLst>
              <a:ext uri="{28A0092B-C50C-407E-A947-70E740481C1C}">
                <a14:useLocalDpi xmlns:a14="http://schemas.microsoft.com/office/drawing/2010/main" val="0"/>
              </a:ext>
            </a:extLst>
          </a:blip>
          <a:srcRect/>
          <a:stretch>
            <a:fillRect/>
          </a:stretch>
        </p:blipFill>
        <p:spPr bwMode="auto">
          <a:xfrm>
            <a:off x="88900" y="80963"/>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Line 8"/>
          <p:cNvSpPr>
            <a:spLocks noChangeShapeType="1"/>
          </p:cNvSpPr>
          <p:nvPr/>
        </p:nvSpPr>
        <p:spPr bwMode="auto">
          <a:xfrm>
            <a:off x="995363" y="979488"/>
            <a:ext cx="7138987"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lIns="91408" tIns="45704" rIns="91408" bIns="45704"/>
          <a:lstStyle/>
          <a:p>
            <a:pPr fontAlgn="base">
              <a:spcBef>
                <a:spcPct val="0"/>
              </a:spcBef>
              <a:spcAft>
                <a:spcPct val="0"/>
              </a:spcAft>
            </a:pPr>
            <a:endParaRPr lang="en-US" smtClean="0">
              <a:solidFill>
                <a:prstClr val="black"/>
              </a:solidFill>
              <a:cs typeface="Arial" pitchFamily="34" charset="0"/>
            </a:endParaRPr>
          </a:p>
        </p:txBody>
      </p:sp>
      <p:sp>
        <p:nvSpPr>
          <p:cNvPr id="1029" name="Rectangle 29"/>
          <p:cNvSpPr>
            <a:spLocks noGrp="1" noChangeArrowheads="1"/>
          </p:cNvSpPr>
          <p:nvPr>
            <p:ph type="title"/>
          </p:nvPr>
        </p:nvSpPr>
        <p:spPr bwMode="auto">
          <a:xfrm>
            <a:off x="1027113" y="152400"/>
            <a:ext cx="7073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ctr" anchorCtr="0" compatLnSpc="1">
            <a:prstTxWarp prst="textNoShape">
              <a:avLst/>
            </a:prstTxWarp>
          </a:bodyPr>
          <a:lstStyle/>
          <a:p>
            <a:pPr lvl="0"/>
            <a:r>
              <a:rPr lang="en-US" smtClean="0"/>
              <a:t>Click to edit Master title style</a:t>
            </a:r>
          </a:p>
        </p:txBody>
      </p:sp>
      <p:sp>
        <p:nvSpPr>
          <p:cNvPr id="1055" name="Rectangle 31"/>
          <p:cNvSpPr>
            <a:spLocks noGrp="1" noChangeArrowheads="1"/>
          </p:cNvSpPr>
          <p:nvPr>
            <p:ph type="dt" sz="half" idx="2"/>
          </p:nvPr>
        </p:nvSpPr>
        <p:spPr bwMode="auto">
          <a:xfrm>
            <a:off x="44450" y="6492875"/>
            <a:ext cx="2101850" cy="365125"/>
          </a:xfrm>
          <a:prstGeom prst="rect">
            <a:avLst/>
          </a:prstGeom>
          <a:noFill/>
          <a:ln w="9525">
            <a:noFill/>
            <a:miter lim="800000"/>
            <a:headEnd/>
            <a:tailEnd/>
          </a:ln>
          <a:effectLst/>
        </p:spPr>
        <p:txBody>
          <a:bodyPr vert="horz" wrap="square" lIns="91419" tIns="45709" rIns="91419" bIns="45709" numCol="1" anchor="b" anchorCtr="0" compatLnSpc="1">
            <a:prstTxWarp prst="textNoShape">
              <a:avLst/>
            </a:prstTxWarp>
          </a:bodyPr>
          <a:lstStyle>
            <a:lvl1pPr fontAlgn="auto">
              <a:spcBef>
                <a:spcPts val="0"/>
              </a:spcBef>
              <a:spcAft>
                <a:spcPts val="0"/>
              </a:spcAft>
              <a:defRPr sz="1200" b="0">
                <a:solidFill>
                  <a:prstClr val="black"/>
                </a:solidFill>
                <a:latin typeface="+mn-lt"/>
                <a:cs typeface="+mn-cs"/>
              </a:defRPr>
            </a:lvl1pPr>
          </a:lstStyle>
          <a:p>
            <a:pPr>
              <a:defRPr/>
            </a:pPr>
            <a:fld id="{3AC1975B-0474-4F33-ABED-0C924C3B0113}" type="datetime1">
              <a:rPr lang="en-US" smtClean="0"/>
              <a:t>10/27/2012</a:t>
            </a:fld>
            <a:endParaRPr lang="en-US"/>
          </a:p>
        </p:txBody>
      </p:sp>
      <p:sp>
        <p:nvSpPr>
          <p:cNvPr id="1057" name="Rectangle 33"/>
          <p:cNvSpPr>
            <a:spLocks noGrp="1" noChangeArrowheads="1"/>
          </p:cNvSpPr>
          <p:nvPr>
            <p:ph type="sldNum" sz="quarter" idx="4"/>
          </p:nvPr>
        </p:nvSpPr>
        <p:spPr bwMode="auto">
          <a:xfrm>
            <a:off x="6989763" y="6492875"/>
            <a:ext cx="2101850" cy="365125"/>
          </a:xfrm>
          <a:prstGeom prst="rect">
            <a:avLst/>
          </a:prstGeom>
          <a:noFill/>
          <a:ln w="9525">
            <a:noFill/>
            <a:miter lim="800000"/>
            <a:headEnd/>
            <a:tailEnd/>
          </a:ln>
          <a:effectLst/>
        </p:spPr>
        <p:txBody>
          <a:bodyPr vert="horz" wrap="square" lIns="91419" tIns="45709" rIns="91419" bIns="45709" numCol="1" anchor="b" anchorCtr="0" compatLnSpc="1">
            <a:prstTxWarp prst="textNoShape">
              <a:avLst/>
            </a:prstTxWarp>
          </a:bodyPr>
          <a:lstStyle>
            <a:lvl1pPr algn="r" fontAlgn="auto">
              <a:spcBef>
                <a:spcPts val="0"/>
              </a:spcBef>
              <a:spcAft>
                <a:spcPts val="0"/>
              </a:spcAft>
              <a:defRPr sz="1200" b="0">
                <a:solidFill>
                  <a:prstClr val="black"/>
                </a:solidFill>
                <a:latin typeface="+mn-lt"/>
                <a:cs typeface="+mn-cs"/>
              </a:defRPr>
            </a:lvl1pPr>
          </a:lstStyle>
          <a:p>
            <a:pPr>
              <a:defRPr/>
            </a:pPr>
            <a:fld id="{095AC4FE-B114-4A89-8028-017A3505605B}" type="slidenum">
              <a:rPr lang="en-US"/>
              <a:pPr>
                <a:defRPr/>
              </a:pPr>
              <a:t>‹#›</a:t>
            </a:fld>
            <a:endParaRPr lang="en-US" dirty="0"/>
          </a:p>
        </p:txBody>
      </p:sp>
    </p:spTree>
    <p:extLst>
      <p:ext uri="{BB962C8B-B14F-4D97-AF65-F5344CB8AC3E}">
        <p14:creationId xmlns:p14="http://schemas.microsoft.com/office/powerpoint/2010/main" val="1522751505"/>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093" algn="ctr" rtl="0" fontAlgn="base">
        <a:spcBef>
          <a:spcPct val="0"/>
        </a:spcBef>
        <a:spcAft>
          <a:spcPct val="0"/>
        </a:spcAft>
        <a:defRPr sz="3600">
          <a:solidFill>
            <a:schemeClr val="tx2"/>
          </a:solidFill>
          <a:latin typeface="Arial" charset="0"/>
        </a:defRPr>
      </a:lvl6pPr>
      <a:lvl7pPr marL="914185" algn="ctr" rtl="0" fontAlgn="base">
        <a:spcBef>
          <a:spcPct val="0"/>
        </a:spcBef>
        <a:spcAft>
          <a:spcPct val="0"/>
        </a:spcAft>
        <a:defRPr sz="3600">
          <a:solidFill>
            <a:schemeClr val="tx2"/>
          </a:solidFill>
          <a:latin typeface="Arial" charset="0"/>
        </a:defRPr>
      </a:lvl7pPr>
      <a:lvl8pPr marL="1371278" algn="ctr" rtl="0" fontAlgn="base">
        <a:spcBef>
          <a:spcPct val="0"/>
        </a:spcBef>
        <a:spcAft>
          <a:spcPct val="0"/>
        </a:spcAft>
        <a:defRPr sz="3600">
          <a:solidFill>
            <a:schemeClr val="tx2"/>
          </a:solidFill>
          <a:latin typeface="Arial" charset="0"/>
        </a:defRPr>
      </a:lvl8pPr>
      <a:lvl9pPr marL="1828370" algn="ctr" rtl="0" fontAlgn="base">
        <a:spcBef>
          <a:spcPct val="0"/>
        </a:spcBef>
        <a:spcAft>
          <a:spcPct val="0"/>
        </a:spcAft>
        <a:defRPr sz="3600">
          <a:solidFill>
            <a:schemeClr val="tx2"/>
          </a:solidFill>
          <a:latin typeface="Arial" charset="0"/>
        </a:defRPr>
      </a:lvl9pPr>
    </p:titleStyle>
    <p:bodyStyle>
      <a:lvl1pPr marL="287338" indent="-287338" algn="l" rtl="0" eaLnBrk="0" fontAlgn="base" hangingPunct="0">
        <a:spcBef>
          <a:spcPct val="0"/>
        </a:spcBef>
        <a:spcAft>
          <a:spcPct val="20000"/>
        </a:spcAft>
        <a:buClr>
          <a:srgbClr val="336600"/>
        </a:buClr>
        <a:buSzPct val="110000"/>
        <a:buFont typeface="Wingdings 2" pitchFamily="18" charset="2"/>
        <a:buChar char="ó"/>
        <a:defRPr sz="2400">
          <a:solidFill>
            <a:schemeClr val="tx1"/>
          </a:solidFill>
          <a:latin typeface="+mn-lt"/>
          <a:ea typeface="+mn-ea"/>
          <a:cs typeface="+mn-cs"/>
        </a:defRPr>
      </a:lvl1pPr>
      <a:lvl2pPr marL="685800" indent="-173038" algn="l" rtl="0" eaLnBrk="0" fontAlgn="base" hangingPunct="0">
        <a:spcBef>
          <a:spcPct val="0"/>
        </a:spcBef>
        <a:spcAft>
          <a:spcPct val="20000"/>
        </a:spcAft>
        <a:buClr>
          <a:srgbClr val="336600"/>
        </a:buClr>
        <a:buFont typeface="Wingdings" pitchFamily="2" charset="2"/>
        <a:buChar char="§"/>
        <a:defRPr sz="2200">
          <a:solidFill>
            <a:schemeClr val="tx1"/>
          </a:solidFill>
          <a:latin typeface="+mn-lt"/>
        </a:defRPr>
      </a:lvl2pPr>
      <a:lvl3pPr marL="1030288" indent="-111125" algn="l" rtl="0" eaLnBrk="0" fontAlgn="base" hangingPunct="0">
        <a:spcBef>
          <a:spcPct val="0"/>
        </a:spcBef>
        <a:spcAft>
          <a:spcPct val="20000"/>
        </a:spcAft>
        <a:buClr>
          <a:srgbClr val="336600"/>
        </a:buClr>
        <a:buChar char="•"/>
        <a:defRPr sz="2000">
          <a:solidFill>
            <a:schemeClr val="tx1"/>
          </a:solidFill>
          <a:latin typeface="+mn-lt"/>
        </a:defRPr>
      </a:lvl3pPr>
      <a:lvl4pPr marL="1373188" indent="-112713" algn="l" rtl="0" eaLnBrk="0" fontAlgn="base" hangingPunct="0">
        <a:spcBef>
          <a:spcPct val="0"/>
        </a:spcBef>
        <a:spcAft>
          <a:spcPct val="20000"/>
        </a:spcAft>
        <a:buClr>
          <a:srgbClr val="336600"/>
        </a:buClr>
        <a:buSzPct val="115000"/>
        <a:buFont typeface="Wingdings 2" pitchFamily="18" charset="2"/>
        <a:buChar char="­"/>
        <a:defRPr sz="2000">
          <a:solidFill>
            <a:schemeClr val="tx1"/>
          </a:solidFill>
          <a:latin typeface="+mn-lt"/>
        </a:defRPr>
      </a:lvl4pPr>
      <a:lvl5pPr marL="1655763" indent="-109538" algn="l" rtl="0" eaLnBrk="0" fontAlgn="base" hangingPunct="0">
        <a:spcBef>
          <a:spcPct val="0"/>
        </a:spcBef>
        <a:spcAft>
          <a:spcPct val="20000"/>
        </a:spcAft>
        <a:buClr>
          <a:srgbClr val="336600"/>
        </a:buClr>
        <a:buFont typeface="Arial" pitchFamily="34" charset="0"/>
        <a:buChar char="-"/>
        <a:defRPr sz="1600">
          <a:solidFill>
            <a:schemeClr val="tx1"/>
          </a:solidFill>
          <a:latin typeface="+mn-lt"/>
        </a:defRPr>
      </a:lvl5pPr>
      <a:lvl6pPr marL="2114053" indent="-111099" algn="l" rtl="0" fontAlgn="base">
        <a:spcBef>
          <a:spcPct val="0"/>
        </a:spcBef>
        <a:spcAft>
          <a:spcPct val="20000"/>
        </a:spcAft>
        <a:buClr>
          <a:srgbClr val="336600"/>
        </a:buClr>
        <a:buFont typeface="Arial" charset="0"/>
        <a:buChar char="-"/>
        <a:defRPr sz="1600">
          <a:solidFill>
            <a:schemeClr val="tx1"/>
          </a:solidFill>
          <a:latin typeface="+mn-lt"/>
        </a:defRPr>
      </a:lvl6pPr>
      <a:lvl7pPr marL="2571146" indent="-111099" algn="l" rtl="0" fontAlgn="base">
        <a:spcBef>
          <a:spcPct val="0"/>
        </a:spcBef>
        <a:spcAft>
          <a:spcPct val="20000"/>
        </a:spcAft>
        <a:buClr>
          <a:srgbClr val="336600"/>
        </a:buClr>
        <a:buFont typeface="Arial" charset="0"/>
        <a:buChar char="-"/>
        <a:defRPr sz="1600">
          <a:solidFill>
            <a:schemeClr val="tx1"/>
          </a:solidFill>
          <a:latin typeface="+mn-lt"/>
        </a:defRPr>
      </a:lvl7pPr>
      <a:lvl8pPr marL="3028239" indent="-111099" algn="l" rtl="0" fontAlgn="base">
        <a:spcBef>
          <a:spcPct val="0"/>
        </a:spcBef>
        <a:spcAft>
          <a:spcPct val="20000"/>
        </a:spcAft>
        <a:buClr>
          <a:srgbClr val="336600"/>
        </a:buClr>
        <a:buFont typeface="Arial" charset="0"/>
        <a:buChar char="-"/>
        <a:defRPr sz="1600">
          <a:solidFill>
            <a:schemeClr val="tx1"/>
          </a:solidFill>
          <a:latin typeface="+mn-lt"/>
        </a:defRPr>
      </a:lvl8pPr>
      <a:lvl9pPr marL="3485331" indent="-111099" algn="l" rtl="0" fontAlgn="base">
        <a:spcBef>
          <a:spcPct val="0"/>
        </a:spcBef>
        <a:spcAft>
          <a:spcPct val="20000"/>
        </a:spcAft>
        <a:buClr>
          <a:srgbClr val="336600"/>
        </a:buClr>
        <a:buFont typeface="Arial" charset="0"/>
        <a:buChar char="-"/>
        <a:defRPr sz="1600">
          <a:solidFill>
            <a:schemeClr val="tx1"/>
          </a:solidFill>
          <a:latin typeface="+mn-lt"/>
        </a:defRPr>
      </a:lvl9pPr>
    </p:bodyStyle>
    <p:otherStyle>
      <a:defPPr>
        <a:defRPr lang="en-US"/>
      </a:defPPr>
      <a:lvl1pPr marL="0" algn="l" defTabSz="914185" rtl="0" eaLnBrk="1" latinLnBrk="0" hangingPunct="1">
        <a:defRPr sz="1800" kern="1200">
          <a:solidFill>
            <a:schemeClr val="tx1"/>
          </a:solidFill>
          <a:latin typeface="+mn-lt"/>
          <a:ea typeface="+mn-ea"/>
          <a:cs typeface="+mn-cs"/>
        </a:defRPr>
      </a:lvl1pPr>
      <a:lvl2pPr marL="457093" algn="l" defTabSz="914185" rtl="0" eaLnBrk="1" latinLnBrk="0" hangingPunct="1">
        <a:defRPr sz="1800" kern="1200">
          <a:solidFill>
            <a:schemeClr val="tx1"/>
          </a:solidFill>
          <a:latin typeface="+mn-lt"/>
          <a:ea typeface="+mn-ea"/>
          <a:cs typeface="+mn-cs"/>
        </a:defRPr>
      </a:lvl2pPr>
      <a:lvl3pPr marL="914185" algn="l" defTabSz="914185" rtl="0" eaLnBrk="1" latinLnBrk="0" hangingPunct="1">
        <a:defRPr sz="1800" kern="1200">
          <a:solidFill>
            <a:schemeClr val="tx1"/>
          </a:solidFill>
          <a:latin typeface="+mn-lt"/>
          <a:ea typeface="+mn-ea"/>
          <a:cs typeface="+mn-cs"/>
        </a:defRPr>
      </a:lvl3pPr>
      <a:lvl4pPr marL="1371278" algn="l" defTabSz="914185" rtl="0" eaLnBrk="1" latinLnBrk="0" hangingPunct="1">
        <a:defRPr sz="1800" kern="1200">
          <a:solidFill>
            <a:schemeClr val="tx1"/>
          </a:solidFill>
          <a:latin typeface="+mn-lt"/>
          <a:ea typeface="+mn-ea"/>
          <a:cs typeface="+mn-cs"/>
        </a:defRPr>
      </a:lvl4pPr>
      <a:lvl5pPr marL="1828370" algn="l" defTabSz="914185" rtl="0" eaLnBrk="1" latinLnBrk="0" hangingPunct="1">
        <a:defRPr sz="1800" kern="1200">
          <a:solidFill>
            <a:schemeClr val="tx1"/>
          </a:solidFill>
          <a:latin typeface="+mn-lt"/>
          <a:ea typeface="+mn-ea"/>
          <a:cs typeface="+mn-cs"/>
        </a:defRPr>
      </a:lvl5pPr>
      <a:lvl6pPr marL="2285463" algn="l" defTabSz="914185" rtl="0" eaLnBrk="1" latinLnBrk="0" hangingPunct="1">
        <a:defRPr sz="1800" kern="1200">
          <a:solidFill>
            <a:schemeClr val="tx1"/>
          </a:solidFill>
          <a:latin typeface="+mn-lt"/>
          <a:ea typeface="+mn-ea"/>
          <a:cs typeface="+mn-cs"/>
        </a:defRPr>
      </a:lvl6pPr>
      <a:lvl7pPr marL="2742556" algn="l" defTabSz="914185" rtl="0" eaLnBrk="1" latinLnBrk="0" hangingPunct="1">
        <a:defRPr sz="1800" kern="1200">
          <a:solidFill>
            <a:schemeClr val="tx1"/>
          </a:solidFill>
          <a:latin typeface="+mn-lt"/>
          <a:ea typeface="+mn-ea"/>
          <a:cs typeface="+mn-cs"/>
        </a:defRPr>
      </a:lvl7pPr>
      <a:lvl8pPr marL="3199649" algn="l" defTabSz="914185" rtl="0" eaLnBrk="1" latinLnBrk="0" hangingPunct="1">
        <a:defRPr sz="1800" kern="1200">
          <a:solidFill>
            <a:schemeClr val="tx1"/>
          </a:solidFill>
          <a:latin typeface="+mn-lt"/>
          <a:ea typeface="+mn-ea"/>
          <a:cs typeface="+mn-cs"/>
        </a:defRPr>
      </a:lvl8pPr>
      <a:lvl9pPr marL="3656741" algn="l" defTabSz="91418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830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7200" y="65088"/>
            <a:ext cx="9969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35" descr="DOA Seal_100"/>
          <p:cNvPicPr>
            <a:picLocks noChangeAspect="1" noChangeArrowheads="1"/>
          </p:cNvPicPr>
          <p:nvPr/>
        </p:nvPicPr>
        <p:blipFill>
          <a:blip r:embed="rId5" cstate="print">
            <a:lum bright="-6000" contrast="18000"/>
            <a:extLst>
              <a:ext uri="{28A0092B-C50C-407E-A947-70E740481C1C}">
                <a14:useLocalDpi xmlns:a14="http://schemas.microsoft.com/office/drawing/2010/main" val="0"/>
              </a:ext>
            </a:extLst>
          </a:blip>
          <a:srcRect/>
          <a:stretch>
            <a:fillRect/>
          </a:stretch>
        </p:blipFill>
        <p:spPr bwMode="auto">
          <a:xfrm>
            <a:off x="88900" y="80963"/>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Line 8"/>
          <p:cNvSpPr>
            <a:spLocks noChangeShapeType="1"/>
          </p:cNvSpPr>
          <p:nvPr/>
        </p:nvSpPr>
        <p:spPr bwMode="auto">
          <a:xfrm>
            <a:off x="995363" y="979488"/>
            <a:ext cx="7138987"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lIns="91408" tIns="45704" rIns="91408" bIns="45704"/>
          <a:lstStyle/>
          <a:p>
            <a:pPr fontAlgn="base">
              <a:spcBef>
                <a:spcPct val="0"/>
              </a:spcBef>
              <a:spcAft>
                <a:spcPct val="0"/>
              </a:spcAft>
            </a:pPr>
            <a:endParaRPr lang="en-US" smtClean="0">
              <a:solidFill>
                <a:prstClr val="black"/>
              </a:solidFill>
              <a:cs typeface="Arial" pitchFamily="34" charset="0"/>
            </a:endParaRPr>
          </a:p>
        </p:txBody>
      </p:sp>
      <p:sp>
        <p:nvSpPr>
          <p:cNvPr id="98309" name="Rectangle 29"/>
          <p:cNvSpPr>
            <a:spLocks noGrp="1" noChangeArrowheads="1"/>
          </p:cNvSpPr>
          <p:nvPr>
            <p:ph type="title"/>
          </p:nvPr>
        </p:nvSpPr>
        <p:spPr bwMode="auto">
          <a:xfrm>
            <a:off x="1027113" y="152400"/>
            <a:ext cx="7073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ctr" anchorCtr="0" compatLnSpc="1">
            <a:prstTxWarp prst="textNoShape">
              <a:avLst/>
            </a:prstTxWarp>
          </a:bodyPr>
          <a:lstStyle/>
          <a:p>
            <a:pPr lvl="0"/>
            <a:r>
              <a:rPr lang="en-US" smtClean="0"/>
              <a:t>Click to edit Master title style</a:t>
            </a:r>
          </a:p>
        </p:txBody>
      </p:sp>
      <p:sp>
        <p:nvSpPr>
          <p:cNvPr id="1055" name="Rectangle 31"/>
          <p:cNvSpPr>
            <a:spLocks noGrp="1" noChangeArrowheads="1"/>
          </p:cNvSpPr>
          <p:nvPr>
            <p:ph type="dt" sz="half" idx="2"/>
          </p:nvPr>
        </p:nvSpPr>
        <p:spPr bwMode="auto">
          <a:xfrm>
            <a:off x="44450" y="6492875"/>
            <a:ext cx="2101850" cy="365125"/>
          </a:xfrm>
          <a:prstGeom prst="rect">
            <a:avLst/>
          </a:prstGeom>
          <a:noFill/>
          <a:ln w="9525">
            <a:noFill/>
            <a:miter lim="800000"/>
            <a:headEnd/>
            <a:tailEnd/>
          </a:ln>
          <a:effectLst/>
        </p:spPr>
        <p:txBody>
          <a:bodyPr vert="horz" wrap="square" lIns="91419" tIns="45709" rIns="91419" bIns="45709" numCol="1" anchor="b" anchorCtr="0" compatLnSpc="1">
            <a:prstTxWarp prst="textNoShape">
              <a:avLst/>
            </a:prstTxWarp>
          </a:bodyPr>
          <a:lstStyle>
            <a:lvl1pPr fontAlgn="auto">
              <a:spcBef>
                <a:spcPts val="0"/>
              </a:spcBef>
              <a:spcAft>
                <a:spcPts val="0"/>
              </a:spcAft>
              <a:defRPr sz="1200" b="0">
                <a:solidFill>
                  <a:prstClr val="black"/>
                </a:solidFill>
                <a:latin typeface="+mn-lt"/>
                <a:cs typeface="+mn-cs"/>
              </a:defRPr>
            </a:lvl1pPr>
          </a:lstStyle>
          <a:p>
            <a:pPr>
              <a:defRPr/>
            </a:pPr>
            <a:fld id="{039A3705-E9FA-4CF8-9E5C-CFA8D8E33D9C}" type="datetime1">
              <a:rPr lang="en-US" smtClean="0"/>
              <a:t>10/27/2012</a:t>
            </a:fld>
            <a:endParaRPr lang="en-US"/>
          </a:p>
        </p:txBody>
      </p:sp>
      <p:sp>
        <p:nvSpPr>
          <p:cNvPr id="1057" name="Rectangle 33"/>
          <p:cNvSpPr>
            <a:spLocks noGrp="1" noChangeArrowheads="1"/>
          </p:cNvSpPr>
          <p:nvPr>
            <p:ph type="sldNum" sz="quarter" idx="4"/>
          </p:nvPr>
        </p:nvSpPr>
        <p:spPr bwMode="auto">
          <a:xfrm>
            <a:off x="6989763" y="6492875"/>
            <a:ext cx="2101850" cy="365125"/>
          </a:xfrm>
          <a:prstGeom prst="rect">
            <a:avLst/>
          </a:prstGeom>
          <a:noFill/>
          <a:ln w="9525">
            <a:noFill/>
            <a:miter lim="800000"/>
            <a:headEnd/>
            <a:tailEnd/>
          </a:ln>
          <a:effectLst/>
        </p:spPr>
        <p:txBody>
          <a:bodyPr vert="horz" wrap="square" lIns="91419" tIns="45709" rIns="91419" bIns="45709" numCol="1" anchor="b" anchorCtr="0" compatLnSpc="1">
            <a:prstTxWarp prst="textNoShape">
              <a:avLst/>
            </a:prstTxWarp>
          </a:bodyPr>
          <a:lstStyle>
            <a:lvl1pPr algn="r" fontAlgn="auto">
              <a:spcBef>
                <a:spcPts val="0"/>
              </a:spcBef>
              <a:spcAft>
                <a:spcPts val="0"/>
              </a:spcAft>
              <a:defRPr sz="1200" b="0">
                <a:solidFill>
                  <a:prstClr val="black"/>
                </a:solidFill>
                <a:latin typeface="+mn-lt"/>
                <a:cs typeface="+mn-cs"/>
              </a:defRPr>
            </a:lvl1pPr>
          </a:lstStyle>
          <a:p>
            <a:pPr>
              <a:defRPr/>
            </a:pPr>
            <a:fld id="{0AB251E7-8E15-4561-9536-B67B3091869D}" type="slidenum">
              <a:rPr lang="en-US"/>
              <a:pPr>
                <a:defRPr/>
              </a:pPr>
              <a:t>‹#›</a:t>
            </a:fld>
            <a:endParaRPr lang="en-US" dirty="0"/>
          </a:p>
        </p:txBody>
      </p:sp>
    </p:spTree>
    <p:extLst>
      <p:ext uri="{BB962C8B-B14F-4D97-AF65-F5344CB8AC3E}">
        <p14:creationId xmlns:p14="http://schemas.microsoft.com/office/powerpoint/2010/main" val="4086105646"/>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093" algn="ctr" rtl="0" fontAlgn="base">
        <a:spcBef>
          <a:spcPct val="0"/>
        </a:spcBef>
        <a:spcAft>
          <a:spcPct val="0"/>
        </a:spcAft>
        <a:defRPr sz="3600">
          <a:solidFill>
            <a:schemeClr val="tx2"/>
          </a:solidFill>
          <a:latin typeface="Arial" charset="0"/>
        </a:defRPr>
      </a:lvl6pPr>
      <a:lvl7pPr marL="914185" algn="ctr" rtl="0" fontAlgn="base">
        <a:spcBef>
          <a:spcPct val="0"/>
        </a:spcBef>
        <a:spcAft>
          <a:spcPct val="0"/>
        </a:spcAft>
        <a:defRPr sz="3600">
          <a:solidFill>
            <a:schemeClr val="tx2"/>
          </a:solidFill>
          <a:latin typeface="Arial" charset="0"/>
        </a:defRPr>
      </a:lvl7pPr>
      <a:lvl8pPr marL="1371278" algn="ctr" rtl="0" fontAlgn="base">
        <a:spcBef>
          <a:spcPct val="0"/>
        </a:spcBef>
        <a:spcAft>
          <a:spcPct val="0"/>
        </a:spcAft>
        <a:defRPr sz="3600">
          <a:solidFill>
            <a:schemeClr val="tx2"/>
          </a:solidFill>
          <a:latin typeface="Arial" charset="0"/>
        </a:defRPr>
      </a:lvl8pPr>
      <a:lvl9pPr marL="1828370" algn="ctr" rtl="0" fontAlgn="base">
        <a:spcBef>
          <a:spcPct val="0"/>
        </a:spcBef>
        <a:spcAft>
          <a:spcPct val="0"/>
        </a:spcAft>
        <a:defRPr sz="3600">
          <a:solidFill>
            <a:schemeClr val="tx2"/>
          </a:solidFill>
          <a:latin typeface="Arial" charset="0"/>
        </a:defRPr>
      </a:lvl9pPr>
    </p:titleStyle>
    <p:bodyStyle>
      <a:lvl1pPr marL="287338" indent="-287338" algn="l" rtl="0" eaLnBrk="0" fontAlgn="base" hangingPunct="0">
        <a:spcBef>
          <a:spcPct val="0"/>
        </a:spcBef>
        <a:spcAft>
          <a:spcPct val="20000"/>
        </a:spcAft>
        <a:buClr>
          <a:srgbClr val="336600"/>
        </a:buClr>
        <a:buSzPct val="110000"/>
        <a:buFont typeface="Wingdings 2" pitchFamily="18" charset="2"/>
        <a:buChar char="ó"/>
        <a:defRPr sz="2400">
          <a:solidFill>
            <a:schemeClr val="tx1"/>
          </a:solidFill>
          <a:latin typeface="+mn-lt"/>
          <a:ea typeface="+mn-ea"/>
          <a:cs typeface="+mn-cs"/>
        </a:defRPr>
      </a:lvl1pPr>
      <a:lvl2pPr marL="685800" indent="-173038" algn="l" rtl="0" eaLnBrk="0" fontAlgn="base" hangingPunct="0">
        <a:spcBef>
          <a:spcPct val="0"/>
        </a:spcBef>
        <a:spcAft>
          <a:spcPct val="20000"/>
        </a:spcAft>
        <a:buClr>
          <a:srgbClr val="336600"/>
        </a:buClr>
        <a:buFont typeface="Wingdings" pitchFamily="2" charset="2"/>
        <a:buChar char="§"/>
        <a:defRPr sz="2200">
          <a:solidFill>
            <a:schemeClr val="tx1"/>
          </a:solidFill>
          <a:latin typeface="+mn-lt"/>
        </a:defRPr>
      </a:lvl2pPr>
      <a:lvl3pPr marL="1030288" indent="-111125" algn="l" rtl="0" eaLnBrk="0" fontAlgn="base" hangingPunct="0">
        <a:spcBef>
          <a:spcPct val="0"/>
        </a:spcBef>
        <a:spcAft>
          <a:spcPct val="20000"/>
        </a:spcAft>
        <a:buClr>
          <a:srgbClr val="336600"/>
        </a:buClr>
        <a:buChar char="•"/>
        <a:defRPr sz="2000">
          <a:solidFill>
            <a:schemeClr val="tx1"/>
          </a:solidFill>
          <a:latin typeface="+mn-lt"/>
        </a:defRPr>
      </a:lvl3pPr>
      <a:lvl4pPr marL="1373188" indent="-112713" algn="l" rtl="0" eaLnBrk="0" fontAlgn="base" hangingPunct="0">
        <a:spcBef>
          <a:spcPct val="0"/>
        </a:spcBef>
        <a:spcAft>
          <a:spcPct val="20000"/>
        </a:spcAft>
        <a:buClr>
          <a:srgbClr val="336600"/>
        </a:buClr>
        <a:buSzPct val="115000"/>
        <a:buFont typeface="Wingdings 2" pitchFamily="18" charset="2"/>
        <a:buChar char="­"/>
        <a:defRPr sz="2000">
          <a:solidFill>
            <a:schemeClr val="tx1"/>
          </a:solidFill>
          <a:latin typeface="+mn-lt"/>
        </a:defRPr>
      </a:lvl4pPr>
      <a:lvl5pPr marL="1655763" indent="-109538" algn="l" rtl="0" eaLnBrk="0" fontAlgn="base" hangingPunct="0">
        <a:spcBef>
          <a:spcPct val="0"/>
        </a:spcBef>
        <a:spcAft>
          <a:spcPct val="20000"/>
        </a:spcAft>
        <a:buClr>
          <a:srgbClr val="336600"/>
        </a:buClr>
        <a:buFont typeface="Arial" pitchFamily="34" charset="0"/>
        <a:buChar char="-"/>
        <a:defRPr sz="1600">
          <a:solidFill>
            <a:schemeClr val="tx1"/>
          </a:solidFill>
          <a:latin typeface="+mn-lt"/>
        </a:defRPr>
      </a:lvl5pPr>
      <a:lvl6pPr marL="2114053" indent="-111099" algn="l" rtl="0" fontAlgn="base">
        <a:spcBef>
          <a:spcPct val="0"/>
        </a:spcBef>
        <a:spcAft>
          <a:spcPct val="20000"/>
        </a:spcAft>
        <a:buClr>
          <a:srgbClr val="336600"/>
        </a:buClr>
        <a:buFont typeface="Arial" charset="0"/>
        <a:buChar char="-"/>
        <a:defRPr sz="1600">
          <a:solidFill>
            <a:schemeClr val="tx1"/>
          </a:solidFill>
          <a:latin typeface="+mn-lt"/>
        </a:defRPr>
      </a:lvl6pPr>
      <a:lvl7pPr marL="2571146" indent="-111099" algn="l" rtl="0" fontAlgn="base">
        <a:spcBef>
          <a:spcPct val="0"/>
        </a:spcBef>
        <a:spcAft>
          <a:spcPct val="20000"/>
        </a:spcAft>
        <a:buClr>
          <a:srgbClr val="336600"/>
        </a:buClr>
        <a:buFont typeface="Arial" charset="0"/>
        <a:buChar char="-"/>
        <a:defRPr sz="1600">
          <a:solidFill>
            <a:schemeClr val="tx1"/>
          </a:solidFill>
          <a:latin typeface="+mn-lt"/>
        </a:defRPr>
      </a:lvl7pPr>
      <a:lvl8pPr marL="3028239" indent="-111099" algn="l" rtl="0" fontAlgn="base">
        <a:spcBef>
          <a:spcPct val="0"/>
        </a:spcBef>
        <a:spcAft>
          <a:spcPct val="20000"/>
        </a:spcAft>
        <a:buClr>
          <a:srgbClr val="336600"/>
        </a:buClr>
        <a:buFont typeface="Arial" charset="0"/>
        <a:buChar char="-"/>
        <a:defRPr sz="1600">
          <a:solidFill>
            <a:schemeClr val="tx1"/>
          </a:solidFill>
          <a:latin typeface="+mn-lt"/>
        </a:defRPr>
      </a:lvl8pPr>
      <a:lvl9pPr marL="3485331" indent="-111099" algn="l" rtl="0" fontAlgn="base">
        <a:spcBef>
          <a:spcPct val="0"/>
        </a:spcBef>
        <a:spcAft>
          <a:spcPct val="20000"/>
        </a:spcAft>
        <a:buClr>
          <a:srgbClr val="336600"/>
        </a:buClr>
        <a:buFont typeface="Arial" charset="0"/>
        <a:buChar char="-"/>
        <a:defRPr sz="1600">
          <a:solidFill>
            <a:schemeClr val="tx1"/>
          </a:solidFill>
          <a:latin typeface="+mn-lt"/>
        </a:defRPr>
      </a:lvl9pPr>
    </p:bodyStyle>
    <p:otherStyle>
      <a:defPPr>
        <a:defRPr lang="en-US"/>
      </a:defPPr>
      <a:lvl1pPr marL="0" algn="l" defTabSz="914185" rtl="0" eaLnBrk="1" latinLnBrk="0" hangingPunct="1">
        <a:defRPr sz="1800" kern="1200">
          <a:solidFill>
            <a:schemeClr val="tx1"/>
          </a:solidFill>
          <a:latin typeface="+mn-lt"/>
          <a:ea typeface="+mn-ea"/>
          <a:cs typeface="+mn-cs"/>
        </a:defRPr>
      </a:lvl1pPr>
      <a:lvl2pPr marL="457093" algn="l" defTabSz="914185" rtl="0" eaLnBrk="1" latinLnBrk="0" hangingPunct="1">
        <a:defRPr sz="1800" kern="1200">
          <a:solidFill>
            <a:schemeClr val="tx1"/>
          </a:solidFill>
          <a:latin typeface="+mn-lt"/>
          <a:ea typeface="+mn-ea"/>
          <a:cs typeface="+mn-cs"/>
        </a:defRPr>
      </a:lvl2pPr>
      <a:lvl3pPr marL="914185" algn="l" defTabSz="914185" rtl="0" eaLnBrk="1" latinLnBrk="0" hangingPunct="1">
        <a:defRPr sz="1800" kern="1200">
          <a:solidFill>
            <a:schemeClr val="tx1"/>
          </a:solidFill>
          <a:latin typeface="+mn-lt"/>
          <a:ea typeface="+mn-ea"/>
          <a:cs typeface="+mn-cs"/>
        </a:defRPr>
      </a:lvl3pPr>
      <a:lvl4pPr marL="1371278" algn="l" defTabSz="914185" rtl="0" eaLnBrk="1" latinLnBrk="0" hangingPunct="1">
        <a:defRPr sz="1800" kern="1200">
          <a:solidFill>
            <a:schemeClr val="tx1"/>
          </a:solidFill>
          <a:latin typeface="+mn-lt"/>
          <a:ea typeface="+mn-ea"/>
          <a:cs typeface="+mn-cs"/>
        </a:defRPr>
      </a:lvl4pPr>
      <a:lvl5pPr marL="1828370" algn="l" defTabSz="914185" rtl="0" eaLnBrk="1" latinLnBrk="0" hangingPunct="1">
        <a:defRPr sz="1800" kern="1200">
          <a:solidFill>
            <a:schemeClr val="tx1"/>
          </a:solidFill>
          <a:latin typeface="+mn-lt"/>
          <a:ea typeface="+mn-ea"/>
          <a:cs typeface="+mn-cs"/>
        </a:defRPr>
      </a:lvl5pPr>
      <a:lvl6pPr marL="2285463" algn="l" defTabSz="914185" rtl="0" eaLnBrk="1" latinLnBrk="0" hangingPunct="1">
        <a:defRPr sz="1800" kern="1200">
          <a:solidFill>
            <a:schemeClr val="tx1"/>
          </a:solidFill>
          <a:latin typeface="+mn-lt"/>
          <a:ea typeface="+mn-ea"/>
          <a:cs typeface="+mn-cs"/>
        </a:defRPr>
      </a:lvl6pPr>
      <a:lvl7pPr marL="2742556" algn="l" defTabSz="914185" rtl="0" eaLnBrk="1" latinLnBrk="0" hangingPunct="1">
        <a:defRPr sz="1800" kern="1200">
          <a:solidFill>
            <a:schemeClr val="tx1"/>
          </a:solidFill>
          <a:latin typeface="+mn-lt"/>
          <a:ea typeface="+mn-ea"/>
          <a:cs typeface="+mn-cs"/>
        </a:defRPr>
      </a:lvl7pPr>
      <a:lvl8pPr marL="3199649" algn="l" defTabSz="914185" rtl="0" eaLnBrk="1" latinLnBrk="0" hangingPunct="1">
        <a:defRPr sz="1800" kern="1200">
          <a:solidFill>
            <a:schemeClr val="tx1"/>
          </a:solidFill>
          <a:latin typeface="+mn-lt"/>
          <a:ea typeface="+mn-ea"/>
          <a:cs typeface="+mn-cs"/>
        </a:defRPr>
      </a:lvl8pPr>
      <a:lvl9pPr marL="3656741" algn="l" defTabSz="91418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CF7E0DC2-37D0-4EC0-AAF0-2759F6BB92A0}" type="datetime1">
              <a:rPr lang="en-US" smtClean="0"/>
              <a:t>10/27/2012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D739AA92-B329-4974-97EA-5ECDDE031FAC}" type="slidenum">
              <a:rPr lang="en-US"/>
              <a:pPr>
                <a:defRPr/>
              </a:pPr>
              <a:t>‹#›</a:t>
            </a:fld>
            <a:endParaRPr lang="en-US"/>
          </a:p>
        </p:txBody>
      </p:sp>
    </p:spTree>
    <p:extLst>
      <p:ext uri="{BB962C8B-B14F-4D97-AF65-F5344CB8AC3E}">
        <p14:creationId xmlns:p14="http://schemas.microsoft.com/office/powerpoint/2010/main" val="36202890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D64BC7F6-3FCC-4AF6-959C-977BA321DA54}" type="datetime1">
              <a:rPr lang="en-US" smtClean="0"/>
              <a:t>10/27/2012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F26202F8-A316-4D9B-A267-F2651F7CC291}" type="slidenum">
              <a:rPr lang="en-US"/>
              <a:pPr>
                <a:defRPr/>
              </a:pPr>
              <a:t>‹#›</a:t>
            </a:fld>
            <a:endParaRPr lang="en-US"/>
          </a:p>
        </p:txBody>
      </p:sp>
    </p:spTree>
    <p:extLst>
      <p:ext uri="{BB962C8B-B14F-4D97-AF65-F5344CB8AC3E}">
        <p14:creationId xmlns:p14="http://schemas.microsoft.com/office/powerpoint/2010/main" val="342654301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spd="slow"/>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32563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fld id="{68CEDF6C-7386-4B9A-9029-CE308D53056F}" type="datetime1">
              <a:rPr lang="en-US" smtClean="0">
                <a:solidFill>
                  <a:srgbClr val="000000"/>
                </a:solidFill>
              </a:rPr>
              <a:t>10/27/2012</a:t>
            </a:fld>
            <a:endParaRPr lang="en-US">
              <a:solidFill>
                <a:srgbClr val="000000"/>
              </a:solidFill>
            </a:endParaRPr>
          </a:p>
        </p:txBody>
      </p:sp>
      <p:sp>
        <p:nvSpPr>
          <p:cNvPr id="32563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325638"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fld id="{94D4564C-ADF5-4EF4-8E48-8EC57A67051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5548644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prstClr val="black">
                    <a:tint val="75000"/>
                  </a:prstClr>
                </a:solidFill>
                <a:latin typeface="Arial" charset="0"/>
                <a:cs typeface="Arial" charset="0"/>
              </a:defRPr>
            </a:lvl1pPr>
          </a:lstStyle>
          <a:p>
            <a:pPr fontAlgn="base">
              <a:spcBef>
                <a:spcPct val="0"/>
              </a:spcBef>
              <a:spcAft>
                <a:spcPct val="0"/>
              </a:spcAft>
              <a:defRPr/>
            </a:pPr>
            <a:fld id="{BE0B3368-377B-43C8-A580-A6B805AD839D}" type="datetime1">
              <a:rPr lang="en-US" smtClean="0"/>
              <a:t>10/27/2012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prstClr val="black">
                    <a:tint val="75000"/>
                  </a:prstClr>
                </a:solidFill>
                <a:latin typeface="Arial" charset="0"/>
                <a:cs typeface="Arial" charset="0"/>
              </a:defRPr>
            </a:lvl1pPr>
          </a:lstStyle>
          <a:p>
            <a:pPr fontAlgn="base">
              <a:spcBef>
                <a:spcPct val="0"/>
              </a:spcBef>
              <a:spcAft>
                <a:spcPct val="0"/>
              </a:spcAft>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hangingPunct="1">
              <a:defRPr sz="1200">
                <a:solidFill>
                  <a:prstClr val="black">
                    <a:tint val="75000"/>
                  </a:prstClr>
                </a:solidFill>
                <a:latin typeface="Arial" charset="0"/>
                <a:cs typeface="Arial" charset="0"/>
              </a:defRPr>
            </a:lvl1pPr>
          </a:lstStyle>
          <a:p>
            <a:pPr fontAlgn="base">
              <a:spcBef>
                <a:spcPct val="0"/>
              </a:spcBef>
              <a:spcAft>
                <a:spcPct val="0"/>
              </a:spcAft>
              <a:defRPr/>
            </a:pPr>
            <a:fld id="{07684023-C7AD-49BB-B477-25C77954F023}" type="slidenum">
              <a:rPr lang="en-US"/>
              <a:pPr fontAlgn="base">
                <a:spcBef>
                  <a:spcPct val="0"/>
                </a:spcBef>
                <a:spcAft>
                  <a:spcPct val="0"/>
                </a:spcAft>
                <a:defRPr/>
              </a:pPr>
              <a:t>‹#›</a:t>
            </a:fld>
            <a:endParaRPr lang="en-US" dirty="0"/>
          </a:p>
        </p:txBody>
      </p:sp>
    </p:spTree>
    <p:extLst>
      <p:ext uri="{BB962C8B-B14F-4D97-AF65-F5344CB8AC3E}">
        <p14:creationId xmlns:p14="http://schemas.microsoft.com/office/powerpoint/2010/main" val="206932150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8" descr="CIO/G-6">
            <a:hlinkClick r:id="rId17"/>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001000" y="0"/>
            <a:ext cx="11430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0" descr="SEC">
            <a:hlinkClick r:id="rId19"/>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0" y="56388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11"/>
          <p:cNvSpPr>
            <a:spLocks noChangeArrowheads="1"/>
          </p:cNvSpPr>
          <p:nvPr userDrawn="1"/>
        </p:nvSpPr>
        <p:spPr bwMode="auto">
          <a:xfrm>
            <a:off x="6705600" y="5638800"/>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200" smtClean="0">
                <a:solidFill>
                  <a:srgbClr val="C08E00"/>
                </a:solidFill>
                <a:latin typeface="Arial Black" pitchFamily="34" charset="0"/>
              </a:rPr>
              <a:t>national</a:t>
            </a:r>
            <a:br>
              <a:rPr lang="en-US" sz="1200" smtClean="0">
                <a:solidFill>
                  <a:srgbClr val="C08E00"/>
                </a:solidFill>
                <a:latin typeface="Arial Black" pitchFamily="34" charset="0"/>
              </a:rPr>
            </a:br>
            <a:r>
              <a:rPr lang="en-US" sz="1200" smtClean="0">
                <a:solidFill>
                  <a:srgbClr val="C08E00"/>
                </a:solidFill>
                <a:latin typeface="Arial Black" pitchFamily="34" charset="0"/>
              </a:rPr>
              <a:t>center for</a:t>
            </a:r>
            <a:br>
              <a:rPr lang="en-US" sz="1200" smtClean="0">
                <a:solidFill>
                  <a:srgbClr val="C08E00"/>
                </a:solidFill>
                <a:latin typeface="Arial Black" pitchFamily="34" charset="0"/>
              </a:rPr>
            </a:br>
            <a:r>
              <a:rPr lang="en-US" sz="1200" smtClean="0">
                <a:solidFill>
                  <a:srgbClr val="C08E00"/>
                </a:solidFill>
                <a:latin typeface="Arial Black" pitchFamily="34" charset="0"/>
              </a:rPr>
              <a:t>ontological</a:t>
            </a:r>
            <a:br>
              <a:rPr lang="en-US" sz="1200" smtClean="0">
                <a:solidFill>
                  <a:srgbClr val="C08E00"/>
                </a:solidFill>
                <a:latin typeface="Arial Black" pitchFamily="34" charset="0"/>
              </a:rPr>
            </a:br>
            <a:r>
              <a:rPr lang="en-US" sz="1200" smtClean="0">
                <a:solidFill>
                  <a:srgbClr val="C08E00"/>
                </a:solidFill>
                <a:latin typeface="Arial Black" pitchFamily="34" charset="0"/>
              </a:rPr>
              <a:t>research</a:t>
            </a:r>
          </a:p>
        </p:txBody>
      </p:sp>
      <p:pic>
        <p:nvPicPr>
          <p:cNvPr id="6149" name="Picture 17" descr="Aristotle II"/>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8240713" y="5638800"/>
            <a:ext cx="90328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21" descr="ProfileImg_815_082443"/>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3048000" y="6273800"/>
            <a:ext cx="281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22"/>
          <p:cNvSpPr>
            <a:spLocks noChangeArrowheads="1"/>
          </p:cNvSpPr>
          <p:nvPr userDrawn="1"/>
        </p:nvSpPr>
        <p:spPr bwMode="auto">
          <a:xfrm>
            <a:off x="6705600" y="6338888"/>
            <a:ext cx="152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2800" smtClean="0">
                <a:solidFill>
                  <a:srgbClr val="BB5305"/>
                </a:solidFill>
                <a:latin typeface="Arial Black" pitchFamily="34" charset="0"/>
              </a:rPr>
              <a:t>NCOR</a:t>
            </a:r>
          </a:p>
        </p:txBody>
      </p:sp>
      <p:pic>
        <p:nvPicPr>
          <p:cNvPr id="6152" name="Picture 24" descr="USJFCOM_logo"/>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0" y="0"/>
            <a:ext cx="12414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19751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F6EF-22F9-4D45-B882-4A7EE13D253C}" type="datetime1">
              <a:rPr lang="en-US" smtClean="0">
                <a:solidFill>
                  <a:prstClr val="black">
                    <a:tint val="75000"/>
                  </a:prstClr>
                </a:solidFill>
              </a:rPr>
              <a:t>10/27/2012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2F7E7-706F-4326-91C4-EA37AB4E48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229690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4.gif"/><Relationship Id="rId1" Type="http://schemas.openxmlformats.org/officeDocument/2006/relationships/slideLayout" Target="../slideLayouts/slideLayout1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9.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18.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24.xml"/></Relationships>
</file>

<file path=ppt/slides/_rels/slide111.xml.rels><?xml version="1.0" encoding="UTF-8" standalone="yes"?>
<Relationships xmlns="http://schemas.openxmlformats.org/package/2006/relationships"><Relationship Id="rId3" Type="http://schemas.openxmlformats.org/officeDocument/2006/relationships/hyperlink" Target="http://www.dtic.mil/doctrine/" TargetMode="External"/><Relationship Id="rId2" Type="http://schemas.openxmlformats.org/officeDocument/2006/relationships/image" Target="../media/image47.jpeg"/><Relationship Id="rId1" Type="http://schemas.openxmlformats.org/officeDocument/2006/relationships/slideLayout" Target="../slideLayouts/slideLayout114.xml"/></Relationships>
</file>

<file path=ppt/slides/_rels/slide1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119.xml"/><Relationship Id="rId4" Type="http://schemas.openxmlformats.org/officeDocument/2006/relationships/image" Target="../media/image34.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9.xml"/></Relationships>
</file>

<file path=ppt/slides/_rels/slide1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118.xml"/><Relationship Id="rId4" Type="http://schemas.openxmlformats.org/officeDocument/2006/relationships/image" Target="../media/image52.jpeg"/></Relationships>
</file>

<file path=ppt/slides/_rels/slide1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16.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4.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4.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4.xml"/></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9.xml"/></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8.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18.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8.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18.xml"/><Relationship Id="rId4" Type="http://schemas.openxmlformats.org/officeDocument/2006/relationships/image" Target="../media/image75.jpeg"/></Relationships>
</file>

<file path=ppt/slides/_rels/slide13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png"/><Relationship Id="rId1" Type="http://schemas.openxmlformats.org/officeDocument/2006/relationships/slideLayout" Target="../slideLayouts/slideLayout118.xml"/></Relationships>
</file>

<file path=ppt/slides/_rels/slide13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118.xml"/><Relationship Id="rId5" Type="http://schemas.openxmlformats.org/officeDocument/2006/relationships/image" Target="../media/image81.jpeg"/><Relationship Id="rId4" Type="http://schemas.openxmlformats.org/officeDocument/2006/relationships/image" Target="../media/image80.jpeg"/></Relationships>
</file>

<file path=ppt/slides/_rels/slide1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43.xml"/><Relationship Id="rId1" Type="http://schemas.openxmlformats.org/officeDocument/2006/relationships/slideLayout" Target="../slideLayouts/slideLayout118.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png"/></Relationships>
</file>

<file path=ppt/slides/_rels/slide1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118.xml"/><Relationship Id="rId5" Type="http://schemas.openxmlformats.org/officeDocument/2006/relationships/image" Target="../media/image91.jpeg"/><Relationship Id="rId4" Type="http://schemas.openxmlformats.org/officeDocument/2006/relationships/image" Target="../media/image90.jpeg"/></Relationships>
</file>

<file path=ppt/slides/_rels/slide1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18.xml"/><Relationship Id="rId5" Type="http://schemas.openxmlformats.org/officeDocument/2006/relationships/image" Target="../media/image95.jpeg"/><Relationship Id="rId4" Type="http://schemas.openxmlformats.org/officeDocument/2006/relationships/image" Target="../media/image94.jpeg"/></Relationships>
</file>

<file path=ppt/slides/_rels/slide13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118.xml"/><Relationship Id="rId5" Type="http://schemas.openxmlformats.org/officeDocument/2006/relationships/image" Target="../media/image99.jpeg"/><Relationship Id="rId4" Type="http://schemas.openxmlformats.org/officeDocument/2006/relationships/image" Target="../media/image98.jpeg"/></Relationships>
</file>

<file path=ppt/slides/_rels/slide1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8.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png"/></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18.xml"/></Relationships>
</file>

<file path=ppt/slides/_rels/slide14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18.xml"/><Relationship Id="rId4" Type="http://schemas.openxmlformats.org/officeDocument/2006/relationships/image" Target="../media/image114.gi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4.xml"/><Relationship Id="rId1" Type="http://schemas.openxmlformats.org/officeDocument/2006/relationships/slideLayout" Target="../slideLayouts/slideLayout118.xml"/><Relationship Id="rId5" Type="http://schemas.openxmlformats.org/officeDocument/2006/relationships/image" Target="../media/image117.jpeg"/><Relationship Id="rId4" Type="http://schemas.openxmlformats.org/officeDocument/2006/relationships/image" Target="../media/image116.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4.gif"/><Relationship Id="rId1" Type="http://schemas.openxmlformats.org/officeDocument/2006/relationships/slideLayout" Target="../slideLayouts/slideLayout1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4.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14.xml"/></Relationships>
</file>

<file path=ppt/slides/_rels/slide1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4.xml"/></Relationships>
</file>

<file path=ppt/slides/_rels/slide1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4.xml"/></Relationships>
</file>

<file path=ppt/slides/_rels/slide15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114.xml"/></Relationships>
</file>

<file path=ppt/slides/_rels/slide1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4.xml"/></Relationships>
</file>

<file path=ppt/slides/_rels/slide1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14.xml"/></Relationships>
</file>

<file path=ppt/slides/_rels/slide162.xml.rels><?xml version="1.0" encoding="UTF-8" standalone="yes"?>
<Relationships xmlns="http://schemas.openxmlformats.org/package/2006/relationships"><Relationship Id="rId3" Type="http://schemas.openxmlformats.org/officeDocument/2006/relationships/hyperlink" Target="http://www.dtic.mil/doctrine/" TargetMode="External"/><Relationship Id="rId2" Type="http://schemas.openxmlformats.org/officeDocument/2006/relationships/image" Target="../media/image47.jpeg"/><Relationship Id="rId1" Type="http://schemas.openxmlformats.org/officeDocument/2006/relationships/slideLayout" Target="../slideLayouts/slideLayout114.xml"/></Relationships>
</file>

<file path=ppt/slides/_rels/slide1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4.xml"/></Relationships>
</file>

<file path=ppt/slides/_rels/slide1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14.xml"/></Relationships>
</file>

<file path=ppt/slides/_rels/slide17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18.xml"/><Relationship Id="rId5" Type="http://schemas.openxmlformats.org/officeDocument/2006/relationships/image" Target="../media/image137.png"/><Relationship Id="rId4" Type="http://schemas.openxmlformats.org/officeDocument/2006/relationships/image" Target="../media/image136.jpe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19.xml"/></Relationships>
</file>

<file path=ppt/slides/_rels/slide1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14.xml"/></Relationships>
</file>

<file path=ppt/slides/_rels/slide17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18.xml"/><Relationship Id="rId4" Type="http://schemas.openxmlformats.org/officeDocument/2006/relationships/image" Target="../media/image143.png"/></Relationships>
</file>

<file path=ppt/slides/_rels/slide17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4.png"/><Relationship Id="rId1" Type="http://schemas.openxmlformats.org/officeDocument/2006/relationships/slideLayout" Target="../slideLayouts/slideLayout1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1.xml"/></Relationships>
</file>

<file path=ppt/slides/_rels/slide18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7.xml"/><Relationship Id="rId1" Type="http://schemas.openxmlformats.org/officeDocument/2006/relationships/slideLayout" Target="../slideLayouts/slideLayout161.xml"/></Relationships>
</file>

<file path=ppt/slides/_rels/slide18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8.xml"/><Relationship Id="rId1" Type="http://schemas.openxmlformats.org/officeDocument/2006/relationships/slideLayout" Target="../slideLayouts/slideLayout161.xml"/><Relationship Id="rId4" Type="http://schemas.openxmlformats.org/officeDocument/2006/relationships/image" Target="../media/image146.emf"/></Relationships>
</file>

<file path=ppt/slides/_rels/slide18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9.xml"/><Relationship Id="rId1" Type="http://schemas.openxmlformats.org/officeDocument/2006/relationships/slideLayout" Target="../slideLayouts/slideLayout161.xml"/><Relationship Id="rId4" Type="http://schemas.openxmlformats.org/officeDocument/2006/relationships/image" Target="../media/image146.emf"/></Relationships>
</file>

<file path=ppt/slides/_rels/slide18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0.xml"/><Relationship Id="rId1" Type="http://schemas.openxmlformats.org/officeDocument/2006/relationships/slideLayout" Target="../slideLayouts/slideLayout161.xml"/><Relationship Id="rId4" Type="http://schemas.openxmlformats.org/officeDocument/2006/relationships/image" Target="../media/image146.emf"/></Relationships>
</file>

<file path=ppt/slides/_rels/slide18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1.xml"/><Relationship Id="rId1" Type="http://schemas.openxmlformats.org/officeDocument/2006/relationships/slideLayout" Target="../slideLayouts/slideLayout161.xml"/><Relationship Id="rId4" Type="http://schemas.openxmlformats.org/officeDocument/2006/relationships/image" Target="../media/image146.emf"/></Relationships>
</file>

<file path=ppt/slides/_rels/slide18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2.xml"/><Relationship Id="rId1" Type="http://schemas.openxmlformats.org/officeDocument/2006/relationships/slideLayout" Target="../slideLayouts/slideLayout161.xml"/></Relationships>
</file>

<file path=ppt/slides/_rels/slide187.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3.xml"/><Relationship Id="rId1" Type="http://schemas.openxmlformats.org/officeDocument/2006/relationships/slideLayout" Target="../slideLayouts/slideLayout161.xml"/><Relationship Id="rId4" Type="http://schemas.openxmlformats.org/officeDocument/2006/relationships/image" Target="../media/image146.emf"/></Relationships>
</file>

<file path=ppt/slides/_rels/slide18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4.xml"/><Relationship Id="rId1" Type="http://schemas.openxmlformats.org/officeDocument/2006/relationships/slideLayout" Target="../slideLayouts/slideLayout161.xml"/><Relationship Id="rId4" Type="http://schemas.openxmlformats.org/officeDocument/2006/relationships/image" Target="../media/image146.emf"/></Relationships>
</file>

<file path=ppt/slides/_rels/slide18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5.xml"/><Relationship Id="rId1" Type="http://schemas.openxmlformats.org/officeDocument/2006/relationships/slideLayout" Target="../slideLayouts/slideLayout1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6.xml"/><Relationship Id="rId1" Type="http://schemas.openxmlformats.org/officeDocument/2006/relationships/slideLayout" Target="../slideLayouts/slideLayout16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digitalcommons.calpoly.edu/cadrc/"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00.xml"/><Relationship Id="rId1" Type="http://schemas.openxmlformats.org/officeDocument/2006/relationships/vmlDrawing" Target="../drawings/vmlDrawing14.v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hyperlink" Target="https://ditpr.dod.mi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00.xml"/><Relationship Id="rId1" Type="http://schemas.openxmlformats.org/officeDocument/2006/relationships/audio" Target="../media/audio1.wav"/><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73.xml"/><Relationship Id="rId1" Type="http://schemas.openxmlformats.org/officeDocument/2006/relationships/audio" Target="../media/audio1.wav"/><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audio" Target="../media/audio2.wav"/><Relationship Id="rId1" Type="http://schemas.openxmlformats.org/officeDocument/2006/relationships/tags" Target="../tags/tag1.xml"/><Relationship Id="rId5" Type="http://schemas.openxmlformats.org/officeDocument/2006/relationships/image" Target="../media/image30.png"/><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11.xml"/><Relationship Id="rId5" Type="http://schemas.openxmlformats.org/officeDocument/2006/relationships/image" Target="../media/image32.jpeg"/><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1.xml"/><Relationship Id="rId5" Type="http://schemas.openxmlformats.org/officeDocument/2006/relationships/image" Target="../media/image32.jpeg"/><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11.xml"/><Relationship Id="rId5" Type="http://schemas.openxmlformats.org/officeDocument/2006/relationships/image" Target="../media/image32.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05.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9.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9.xml"/></Relationships>
</file>

<file path=ppt/slides/_rels/slide58.xml.rels><?xml version="1.0" encoding="UTF-8" standalone="yes"?>
<Relationships xmlns="http://schemas.openxmlformats.org/package/2006/relationships"><Relationship Id="rId3" Type="http://schemas.openxmlformats.org/officeDocument/2006/relationships/hyperlink" Target="http://stids.c4i.gmu.edu/STIDS2011/papers/STIDS2011_CR_T1_SalmenEtAl.pdf" TargetMode="External"/><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8.xml.rels><?xml version="1.0" encoding="UTF-8" standalone="yes"?>
<Relationships xmlns="http://schemas.openxmlformats.org/package/2006/relationships"><Relationship Id="rId2" Type="http://schemas.openxmlformats.org/officeDocument/2006/relationships/hyperlink" Target="http://www.ifomis.org/bfo/users" TargetMode="External"/><Relationship Id="rId1" Type="http://schemas.openxmlformats.org/officeDocument/2006/relationships/slideLayout" Target="../slideLayouts/slideLayout7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71600" y="3505200"/>
            <a:ext cx="6400800" cy="1752600"/>
          </a:xfrm>
        </p:spPr>
        <p:txBody>
          <a:bodyPr>
            <a:normAutofit fontScale="92500"/>
          </a:bodyPr>
          <a:lstStyle/>
          <a:p>
            <a:r>
              <a:rPr lang="en-US" b="1" dirty="0" smtClean="0"/>
              <a:t>Dr. Barry Smith</a:t>
            </a:r>
          </a:p>
          <a:p>
            <a:r>
              <a:rPr lang="en-US" sz="3000" dirty="0" smtClean="0"/>
              <a:t>Director</a:t>
            </a:r>
          </a:p>
          <a:p>
            <a:r>
              <a:rPr lang="en-US" sz="3000" dirty="0" smtClean="0"/>
              <a:t>National Center for Ontological Research</a:t>
            </a:r>
          </a:p>
        </p:txBody>
      </p:sp>
      <p:sp>
        <p:nvSpPr>
          <p:cNvPr id="7" name="Rectangle 1"/>
          <p:cNvSpPr>
            <a:spLocks noGrp="1" noChangeArrowheads="1"/>
          </p:cNvSpPr>
          <p:nvPr>
            <p:ph type="ctrTitle"/>
          </p:nvPr>
        </p:nvSpPr>
        <p:spPr bwMode="auto">
          <a:xfrm>
            <a:off x="457200" y="1752600"/>
            <a:ext cx="838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smtClean="0"/>
              <a:t>What is an Ontology and What is it </a:t>
            </a:r>
            <a:r>
              <a:rPr lang="en-US" sz="3600" dirty="0"/>
              <a:t>U</a:t>
            </a:r>
            <a:r>
              <a:rPr lang="en-US" sz="3600" dirty="0" smtClean="0"/>
              <a:t>seful for?</a:t>
            </a:r>
            <a:endParaRPr lang="en-US" sz="3600" dirty="0"/>
          </a:p>
        </p:txBody>
      </p:sp>
      <p:pic>
        <p:nvPicPr>
          <p:cNvPr id="8" name="Picture 8" descr="STID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177"/>
            <a:ext cx="1230059" cy="130410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img.docstoccdn.com/thumb/orig/10185570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086" t="36852" b="14947"/>
          <a:stretch/>
        </p:blipFill>
        <p:spPr bwMode="auto">
          <a:xfrm>
            <a:off x="6714502" y="2177"/>
            <a:ext cx="2429498" cy="12932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a:t>
            </a:fld>
            <a:endParaRPr lang="en-US"/>
          </a:p>
        </p:txBody>
      </p:sp>
    </p:spTree>
    <p:extLst>
      <p:ext uri="{BB962C8B-B14F-4D97-AF65-F5344CB8AC3E}">
        <p14:creationId xmlns:p14="http://schemas.microsoft.com/office/powerpoint/2010/main" val="114060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019800"/>
            <a:ext cx="8229600" cy="838200"/>
          </a:xfrm>
        </p:spPr>
        <p:txBody>
          <a:bodyPr/>
          <a:lstStyle/>
          <a:p>
            <a:pPr marL="0" indent="0" algn="ctr">
              <a:buNone/>
            </a:pPr>
            <a:r>
              <a:rPr lang="en-US" dirty="0" smtClean="0"/>
              <a:t>as of September 2010</a:t>
            </a:r>
            <a:endParaRPr lang="en-US" dirty="0"/>
          </a:p>
        </p:txBody>
      </p:sp>
      <p:pic>
        <p:nvPicPr>
          <p:cNvPr id="1014786" name="Picture 2" descr="http://datavisualization.ch/wp-content/uploads/2011/01/lod-wikiped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7317"/>
            <a:ext cx="9209225" cy="59924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190CA34-1945-4751-9C46-CB4E1B950B3D}" type="slidenum">
              <a:rPr lang="en-US" smtClean="0"/>
              <a:pPr/>
              <a:t>10</a:t>
            </a:fld>
            <a:endParaRPr lang="en-US"/>
          </a:p>
        </p:txBody>
      </p:sp>
    </p:spTree>
    <p:extLst>
      <p:ext uri="{BB962C8B-B14F-4D97-AF65-F5344CB8AC3E}">
        <p14:creationId xmlns:p14="http://schemas.microsoft.com/office/powerpoint/2010/main" val="22010756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mtClean="0"/>
          </a:p>
        </p:txBody>
      </p:sp>
      <p:sp>
        <p:nvSpPr>
          <p:cNvPr id="82947" name="Text Placeholder 2"/>
          <p:cNvSpPr>
            <a:spLocks noGrp="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mtClean="0"/>
          </a:p>
        </p:txBody>
      </p:sp>
      <p:pic>
        <p:nvPicPr>
          <p:cNvPr id="82948" name="Content Placeholder 5" descr="DC_CL Extension of BFO Independent Continuant.bmp"/>
          <p:cNvPicPr>
            <a:picLocks noGrp="1" noChangeAspect="1"/>
          </p:cNvPicPr>
          <p:nvPr>
            <p:ph sz="quarter" idx="2"/>
          </p:nvPr>
        </p:nvPicPr>
        <p:blipFill>
          <a:blip r:embed="rId2">
            <a:extLst>
              <a:ext uri="{28A0092B-C50C-407E-A947-70E740481C1C}">
                <a14:useLocalDpi xmlns:a14="http://schemas.microsoft.com/office/drawing/2010/main" val="0"/>
              </a:ext>
            </a:extLst>
          </a:blip>
          <a:srcRect r="52603"/>
          <a:stretch>
            <a:fillRect/>
          </a:stretch>
        </p:blipFill>
        <p:spPr bwMode="auto">
          <a:xfrm>
            <a:off x="0" y="0"/>
            <a:ext cx="5348288" cy="685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Content Placeholder 6" descr="DC_CL Extension of BFO Dependent Continuant.bmp"/>
          <p:cNvPicPr>
            <a:picLocks noGrp="1" noChangeAspect="1"/>
          </p:cNvPicPr>
          <p:nvPr>
            <p:ph sz="quarter" idx="3"/>
          </p:nvPr>
        </p:nvPicPr>
        <p:blipFill>
          <a:blip r:embed="rId3">
            <a:extLst>
              <a:ext uri="{28A0092B-C50C-407E-A947-70E740481C1C}">
                <a14:useLocalDpi xmlns:a14="http://schemas.microsoft.com/office/drawing/2010/main" val="0"/>
              </a:ext>
            </a:extLst>
          </a:blip>
          <a:srcRect r="56102"/>
          <a:stretch>
            <a:fillRect/>
          </a:stretch>
        </p:blipFill>
        <p:spPr bwMode="auto">
          <a:xfrm>
            <a:off x="4038600" y="0"/>
            <a:ext cx="4953000" cy="685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6172200" y="1959429"/>
            <a:ext cx="2667000" cy="1524000"/>
          </a:xfrm>
          <a:prstGeom prst="rect">
            <a:avLst/>
          </a:prstGeom>
        </p:spPr>
        <p:txBody>
          <a:bodyPr/>
          <a:lstStyle/>
          <a:p>
            <a:pPr eaLnBrk="0" fontAlgn="base" hangingPunct="0">
              <a:spcBef>
                <a:spcPct val="0"/>
              </a:spcBef>
              <a:spcAft>
                <a:spcPct val="0"/>
              </a:spcAft>
              <a:defRPr/>
            </a:pPr>
            <a:r>
              <a:rPr lang="en-US" sz="4400" dirty="0">
                <a:solidFill>
                  <a:srgbClr val="000000"/>
                </a:solidFill>
              </a:rPr>
              <a:t>Cell Type</a:t>
            </a:r>
            <a:r>
              <a:rPr lang="en-US" sz="4400" kern="0" dirty="0">
                <a:solidFill>
                  <a:srgbClr val="000000"/>
                </a:solidFill>
              </a:rPr>
              <a:t> </a:t>
            </a:r>
            <a:br>
              <a:rPr lang="en-US" sz="4400" kern="0" dirty="0">
                <a:solidFill>
                  <a:srgbClr val="000000"/>
                </a:solidFill>
              </a:rPr>
            </a:br>
            <a:r>
              <a:rPr lang="en-US" sz="4400" kern="0" dirty="0">
                <a:solidFill>
                  <a:srgbClr val="000000"/>
                </a:solidFill>
              </a:rPr>
              <a:t>Ontology</a:t>
            </a:r>
          </a:p>
        </p:txBody>
      </p:sp>
      <p:sp>
        <p:nvSpPr>
          <p:cNvPr id="2" name="Slide Number Placeholder 1"/>
          <p:cNvSpPr>
            <a:spLocks noGrp="1"/>
          </p:cNvSpPr>
          <p:nvPr>
            <p:ph type="sldNum" sz="quarter" idx="12"/>
          </p:nvPr>
        </p:nvSpPr>
        <p:spPr/>
        <p:txBody>
          <a:bodyPr/>
          <a:lstStyle/>
          <a:p>
            <a:pPr eaLnBrk="0" fontAlgn="base" hangingPunct="0">
              <a:spcBef>
                <a:spcPct val="0"/>
              </a:spcBef>
              <a:spcAft>
                <a:spcPct val="0"/>
              </a:spcAft>
              <a:defRPr/>
            </a:pPr>
            <a:fld id="{FC1DD541-B051-452A-9BF8-E404CD524588}" type="slidenum">
              <a:rPr lang="en-US" smtClean="0"/>
              <a:pPr eaLnBrk="0" fontAlgn="base" hangingPunct="0">
                <a:spcBef>
                  <a:spcPct val="0"/>
                </a:spcBef>
                <a:spcAft>
                  <a:spcPct val="0"/>
                </a:spcAft>
                <a:defRPr/>
              </a:pPr>
              <a:t>100</a:t>
            </a:fld>
            <a:endParaRPr lang="en-US" dirty="0"/>
          </a:p>
        </p:txBody>
      </p:sp>
    </p:spTree>
    <p:extLst>
      <p:ext uri="{BB962C8B-B14F-4D97-AF65-F5344CB8AC3E}">
        <p14:creationId xmlns:p14="http://schemas.microsoft.com/office/powerpoint/2010/main" val="24863646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Title 1"/>
          <p:cNvSpPr>
            <a:spLocks noGrp="1"/>
          </p:cNvSpPr>
          <p:nvPr>
            <p:ph type="title"/>
          </p:nvPr>
        </p:nvSpPr>
        <p:spPr bwMode="auto">
          <a:xfrm>
            <a:off x="457200" y="4572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mtClean="0"/>
              <a:t>Conclusion </a:t>
            </a:r>
          </a:p>
        </p:txBody>
      </p:sp>
      <p:sp>
        <p:nvSpPr>
          <p:cNvPr id="83971" name="Content Placeholder 2"/>
          <p:cNvSpPr>
            <a:spLocks noGrp="1"/>
          </p:cNvSpPr>
          <p:nvPr>
            <p:ph idx="1"/>
          </p:nvPr>
        </p:nvSpPr>
        <p:spPr bwMode="auto">
          <a:xfrm>
            <a:off x="533400" y="1493838"/>
            <a:ext cx="8077200" cy="4678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2800" smtClean="0"/>
              <a:t>	Ontologists have established best practices </a:t>
            </a:r>
          </a:p>
          <a:p>
            <a:pPr lvl="1" eaLnBrk="1" hangingPunct="1"/>
            <a:r>
              <a:rPr lang="en-US" sz="2400" smtClean="0"/>
              <a:t>for building ontologies</a:t>
            </a:r>
          </a:p>
          <a:p>
            <a:pPr lvl="1" eaLnBrk="1" hangingPunct="1"/>
            <a:r>
              <a:rPr lang="en-US" sz="2400" smtClean="0"/>
              <a:t>for linking ontologies</a:t>
            </a:r>
          </a:p>
          <a:p>
            <a:pPr lvl="1" eaLnBrk="1" hangingPunct="1"/>
            <a:r>
              <a:rPr lang="en-US" sz="2400" smtClean="0"/>
              <a:t>for evaluating ontologies</a:t>
            </a:r>
          </a:p>
          <a:p>
            <a:pPr lvl="1" eaLnBrk="1" hangingPunct="1"/>
            <a:r>
              <a:rPr lang="en-US" sz="2400" smtClean="0"/>
              <a:t>for applying ontologies</a:t>
            </a:r>
          </a:p>
          <a:p>
            <a:pPr eaLnBrk="1" hangingPunct="1"/>
            <a:r>
              <a:rPr lang="en-US" sz="2800" smtClean="0"/>
              <a:t>	which have been thoroughly tested in use</a:t>
            </a:r>
          </a:p>
          <a:p>
            <a:pPr eaLnBrk="1" hangingPunct="1"/>
            <a:r>
              <a:rPr lang="en-US" sz="2800" smtClean="0"/>
              <a:t>	and which conform precisely to the hub-and-spokes strategy of the UCore and C2 efforts</a:t>
            </a:r>
          </a:p>
          <a:p>
            <a:pPr eaLnBrk="1" hangingPunct="1"/>
            <a:r>
              <a:rPr lang="en-US" sz="2800" smtClean="0"/>
              <a:t>	</a:t>
            </a:r>
          </a:p>
        </p:txBody>
      </p:sp>
    </p:spTree>
    <p:extLst>
      <p:ext uri="{BB962C8B-B14F-4D97-AF65-F5344CB8AC3E}">
        <p14:creationId xmlns:p14="http://schemas.microsoft.com/office/powerpoint/2010/main" val="155326750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71600" y="3505200"/>
            <a:ext cx="6400800" cy="1752600"/>
          </a:xfrm>
        </p:spPr>
        <p:txBody>
          <a:bodyPr>
            <a:normAutofit/>
          </a:bodyPr>
          <a:lstStyle/>
          <a:p>
            <a:r>
              <a:rPr lang="en-US" b="1" dirty="0" smtClean="0"/>
              <a:t>Dr. Bill </a:t>
            </a:r>
            <a:r>
              <a:rPr lang="en-US" b="1" dirty="0" err="1" smtClean="0"/>
              <a:t>Mandrick</a:t>
            </a:r>
            <a:endParaRPr lang="en-US" b="1" dirty="0" smtClean="0"/>
          </a:p>
          <a:p>
            <a:r>
              <a:rPr lang="en-US" sz="3000" dirty="0" smtClean="0"/>
              <a:t>Senior </a:t>
            </a:r>
            <a:r>
              <a:rPr lang="en-US" sz="3000" dirty="0" err="1" smtClean="0"/>
              <a:t>Ontologist</a:t>
            </a:r>
            <a:endParaRPr lang="en-US" sz="3000" dirty="0" smtClean="0"/>
          </a:p>
          <a:p>
            <a:r>
              <a:rPr lang="en-US" sz="3000" dirty="0" smtClean="0"/>
              <a:t>Data Tactics</a:t>
            </a:r>
          </a:p>
        </p:txBody>
      </p:sp>
      <p:sp>
        <p:nvSpPr>
          <p:cNvPr id="7" name="Rectangle 1"/>
          <p:cNvSpPr>
            <a:spLocks noGrp="1" noChangeArrowheads="1"/>
          </p:cNvSpPr>
          <p:nvPr>
            <p:ph type="ctrTitle"/>
          </p:nvPr>
        </p:nvSpPr>
        <p:spPr bwMode="auto">
          <a:xfrm>
            <a:off x="457200" y="2029599"/>
            <a:ext cx="838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smtClean="0"/>
              <a:t>A Strategy for Military Ontology</a:t>
            </a:r>
            <a:endParaRPr lang="en-US" sz="3600" dirty="0"/>
          </a:p>
        </p:txBody>
      </p:sp>
      <p:pic>
        <p:nvPicPr>
          <p:cNvPr id="8" name="Picture 8" descr="STID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62"/>
            <a:ext cx="1230059" cy="1304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files.leagueathletics.com/Images/SponsorLogos/4430/10670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362"/>
            <a:ext cx="1219200" cy="12338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102</a:t>
            </a:fld>
            <a:endParaRPr lang="en-US">
              <a:solidFill>
                <a:prstClr val="black">
                  <a:tint val="75000"/>
                </a:prstClr>
              </a:solidFill>
            </a:endParaRPr>
          </a:p>
        </p:txBody>
      </p:sp>
    </p:spTree>
    <p:extLst>
      <p:ext uri="{BB962C8B-B14F-4D97-AF65-F5344CB8AC3E}">
        <p14:creationId xmlns:p14="http://schemas.microsoft.com/office/powerpoint/2010/main" val="37981200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752600"/>
            <a:ext cx="8229600" cy="3810000"/>
          </a:xfrm>
        </p:spPr>
        <p:txBody>
          <a:bodyPr>
            <a:normAutofit fontScale="92500" lnSpcReduction="10000"/>
          </a:bodyPr>
          <a:lstStyle/>
          <a:p>
            <a:r>
              <a:rPr lang="en-US" sz="4000" dirty="0" smtClean="0"/>
              <a:t>Introductory Remarks</a:t>
            </a:r>
          </a:p>
          <a:p>
            <a:r>
              <a:rPr lang="en-US" sz="4000" dirty="0" smtClean="0"/>
              <a:t>Previous Information Revolution</a:t>
            </a:r>
          </a:p>
          <a:p>
            <a:r>
              <a:rPr lang="en-US" sz="4000" dirty="0" smtClean="0"/>
              <a:t>Ontology &amp; Military Symbology</a:t>
            </a:r>
          </a:p>
          <a:p>
            <a:r>
              <a:rPr lang="en-US" sz="4000" dirty="0" smtClean="0"/>
              <a:t>Asserted Ontologies</a:t>
            </a:r>
          </a:p>
          <a:p>
            <a:r>
              <a:rPr lang="en-US" sz="4000" dirty="0" smtClean="0"/>
              <a:t>Inferencing </a:t>
            </a:r>
          </a:p>
          <a:p>
            <a:r>
              <a:rPr lang="en-US" sz="4000" dirty="0" smtClean="0"/>
              <a:t>Realizing the strategy</a:t>
            </a:r>
          </a:p>
        </p:txBody>
      </p:sp>
      <p:sp>
        <p:nvSpPr>
          <p:cNvPr id="4" name="Slide Number Placeholder 3"/>
          <p:cNvSpPr>
            <a:spLocks noGrp="1"/>
          </p:cNvSpPr>
          <p:nvPr>
            <p:ph type="sldNum" sz="quarter" idx="12"/>
          </p:nvPr>
        </p:nvSpPr>
        <p:spPr/>
        <p:txBody>
          <a:bodyPr/>
          <a:lstStyle/>
          <a:p>
            <a:fld id="{3190CA34-1945-4751-9C46-CB4E1B950B3D}" type="slidenum">
              <a:rPr lang="en-US" smtClean="0">
                <a:solidFill>
                  <a:prstClr val="black">
                    <a:tint val="75000"/>
                  </a:prstClr>
                </a:solidFill>
              </a:rPr>
              <a:pPr/>
              <a:t>103</a:t>
            </a:fld>
            <a:endParaRPr lang="en-US">
              <a:solidFill>
                <a:prstClr val="black">
                  <a:tint val="75000"/>
                </a:prstClr>
              </a:solidFill>
            </a:endParaRPr>
          </a:p>
        </p:txBody>
      </p:sp>
    </p:spTree>
    <p:extLst>
      <p:ext uri="{BB962C8B-B14F-4D97-AF65-F5344CB8AC3E}">
        <p14:creationId xmlns:p14="http://schemas.microsoft.com/office/powerpoint/2010/main" val="28070838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133600"/>
            <a:ext cx="8229600" cy="1143000"/>
          </a:xfrm>
        </p:spPr>
        <p:txBody>
          <a:bodyPr/>
          <a:lstStyle/>
          <a:p>
            <a:r>
              <a:rPr lang="en-US" dirty="0" smtClean="0"/>
              <a:t>Introductory Remarks</a:t>
            </a:r>
            <a:endParaRPr lang="en-US" dirty="0"/>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104</a:t>
            </a:fld>
            <a:endParaRPr lang="en-US">
              <a:solidFill>
                <a:prstClr val="black">
                  <a:tint val="75000"/>
                </a:prstClr>
              </a:solidFill>
            </a:endParaRPr>
          </a:p>
        </p:txBody>
      </p:sp>
    </p:spTree>
    <p:extLst>
      <p:ext uri="{BB962C8B-B14F-4D97-AF65-F5344CB8AC3E}">
        <p14:creationId xmlns:p14="http://schemas.microsoft.com/office/powerpoint/2010/main" val="24426197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 Defined</a:t>
            </a:r>
            <a:endParaRPr lang="en-US" dirty="0"/>
          </a:p>
        </p:txBody>
      </p:sp>
      <p:sp>
        <p:nvSpPr>
          <p:cNvPr id="4" name="TextBox 3"/>
          <p:cNvSpPr txBox="1"/>
          <p:nvPr/>
        </p:nvSpPr>
        <p:spPr>
          <a:xfrm>
            <a:off x="762000" y="2133600"/>
            <a:ext cx="7696200" cy="3416320"/>
          </a:xfrm>
          <a:prstGeom prst="rect">
            <a:avLst/>
          </a:prstGeom>
          <a:noFill/>
        </p:spPr>
        <p:txBody>
          <a:bodyPr wrap="square" rtlCol="0">
            <a:spAutoFit/>
          </a:bodyPr>
          <a:lstStyle/>
          <a:p>
            <a:pPr algn="ctr"/>
            <a:r>
              <a:rPr lang="en-US" sz="2400" dirty="0" smtClean="0">
                <a:solidFill>
                  <a:prstClr val="black"/>
                </a:solidFill>
              </a:rPr>
              <a:t>Ontology is the science of representing, defining, and relating the kinds and structures of objects, properties, events, processes and relations in every area of reality.  </a:t>
            </a:r>
          </a:p>
          <a:p>
            <a:pPr algn="ctr"/>
            <a:endParaRPr lang="en-US" sz="2400" dirty="0" smtClean="0">
              <a:solidFill>
                <a:prstClr val="black"/>
              </a:solidFill>
            </a:endParaRPr>
          </a:p>
          <a:p>
            <a:pPr algn="ctr"/>
            <a:r>
              <a:rPr lang="en-US" sz="2400" dirty="0" smtClean="0">
                <a:solidFill>
                  <a:prstClr val="black"/>
                </a:solidFill>
              </a:rPr>
              <a:t>An ontology is an exhaustive classification of entities in some sphere of being, which results in the formulation of robust and shareable descriptions of a given domain. </a:t>
            </a:r>
          </a:p>
          <a:p>
            <a:pPr algn="ctr"/>
            <a:endParaRPr lang="en-US" sz="2400" dirty="0" smtClean="0">
              <a:solidFill>
                <a:prstClr val="black"/>
              </a:solidFill>
            </a:endParaRPr>
          </a:p>
          <a:p>
            <a:pPr algn="ctr"/>
            <a:r>
              <a:rPr lang="en-US" sz="2400" dirty="0" smtClean="0">
                <a:solidFill>
                  <a:prstClr val="black"/>
                </a:solidFill>
              </a:rPr>
              <a:t>(e.g. Physics, Biology, Medicine, Intelligence, etc.).  </a:t>
            </a:r>
            <a:endParaRPr lang="en-US" sz="2400" dirty="0">
              <a:solidFill>
                <a:prstClr val="black"/>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105</a:t>
            </a:fld>
            <a:endParaRPr lang="en-US">
              <a:solidFill>
                <a:prstClr val="black">
                  <a:tint val="75000"/>
                </a:prstClr>
              </a:solidFill>
            </a:endParaRPr>
          </a:p>
        </p:txBody>
      </p:sp>
    </p:spTree>
    <p:extLst>
      <p:ext uri="{BB962C8B-B14F-4D97-AF65-F5344CB8AC3E}">
        <p14:creationId xmlns:p14="http://schemas.microsoft.com/office/powerpoint/2010/main" val="39803189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Ontology Defined</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106</a:t>
            </a:fld>
            <a:endParaRPr lang="en-US">
              <a:solidFill>
                <a:prstClr val="black">
                  <a:tint val="75000"/>
                </a:prstClr>
              </a:solidFill>
            </a:endParaRPr>
          </a:p>
        </p:txBody>
      </p:sp>
      <p:grpSp>
        <p:nvGrpSpPr>
          <p:cNvPr id="8" name="Group 7"/>
          <p:cNvGrpSpPr/>
          <p:nvPr/>
        </p:nvGrpSpPr>
        <p:grpSpPr>
          <a:xfrm>
            <a:off x="1676400" y="1981200"/>
            <a:ext cx="6019800" cy="3429000"/>
            <a:chOff x="1600200" y="1828800"/>
            <a:chExt cx="6019800" cy="3429000"/>
          </a:xfrm>
        </p:grpSpPr>
        <p:sp>
          <p:nvSpPr>
            <p:cNvPr id="6" name="Rectangle 5"/>
            <p:cNvSpPr/>
            <p:nvPr/>
          </p:nvSpPr>
          <p:spPr>
            <a:xfrm>
              <a:off x="1600200" y="2743200"/>
              <a:ext cx="6019800" cy="1569660"/>
            </a:xfrm>
            <a:prstGeom prst="rect">
              <a:avLst/>
            </a:prstGeom>
          </p:spPr>
          <p:txBody>
            <a:bodyPr wrap="square">
              <a:spAutoFit/>
            </a:bodyPr>
            <a:lstStyle/>
            <a:p>
              <a:pPr algn="ctr"/>
              <a:r>
                <a:rPr lang="en-US" sz="3200" b="1" dirty="0" smtClean="0">
                  <a:solidFill>
                    <a:prstClr val="black"/>
                  </a:solidFill>
                </a:rPr>
                <a:t> “...partial semantic account of the intended </a:t>
              </a:r>
              <a:r>
                <a:rPr lang="en-US" sz="3200" b="1" dirty="0" smtClean="0">
                  <a:solidFill>
                    <a:srgbClr val="FF0000"/>
                  </a:solidFill>
                </a:rPr>
                <a:t>conceptualization</a:t>
              </a:r>
              <a:r>
                <a:rPr lang="en-US" sz="3200" b="1" dirty="0" smtClean="0">
                  <a:solidFill>
                    <a:prstClr val="black"/>
                  </a:solidFill>
                </a:rPr>
                <a:t> of a logical theory...”</a:t>
              </a:r>
              <a:endParaRPr lang="en-US" sz="3200" b="1" dirty="0">
                <a:solidFill>
                  <a:prstClr val="black"/>
                </a:solidFill>
              </a:endParaRPr>
            </a:p>
          </p:txBody>
        </p:sp>
        <p:sp>
          <p:nvSpPr>
            <p:cNvPr id="7" name="&quot;No&quot; Symbol 6"/>
            <p:cNvSpPr/>
            <p:nvPr/>
          </p:nvSpPr>
          <p:spPr>
            <a:xfrm>
              <a:off x="2438400" y="1828800"/>
              <a:ext cx="4267200" cy="3429000"/>
            </a:xfrm>
            <a:prstGeom prst="noSmoking">
              <a:avLst/>
            </a:prstGeom>
            <a:solidFill>
              <a:schemeClr val="bg2">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spTree>
    <p:extLst>
      <p:ext uri="{BB962C8B-B14F-4D97-AF65-F5344CB8AC3E}">
        <p14:creationId xmlns:p14="http://schemas.microsoft.com/office/powerpoint/2010/main" val="9151488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fld id="{F7E13473-5989-4608-82DE-522FCC82580F}" type="slidenum">
              <a:rPr lang="en-US" sz="1400">
                <a:solidFill>
                  <a:prstClr val="black"/>
                </a:solidFill>
              </a:rPr>
              <a:pPr algn="r"/>
              <a:t>107</a:t>
            </a:fld>
            <a:endParaRPr lang="en-US" sz="1400">
              <a:solidFill>
                <a:prstClr val="black"/>
              </a:solidFill>
            </a:endParaRPr>
          </a:p>
        </p:txBody>
      </p:sp>
      <p:sp>
        <p:nvSpPr>
          <p:cNvPr id="6149" name="Text Box 4"/>
          <p:cNvSpPr txBox="1">
            <a:spLocks noChangeArrowheads="1"/>
          </p:cNvSpPr>
          <p:nvPr/>
        </p:nvSpPr>
        <p:spPr bwMode="auto">
          <a:xfrm>
            <a:off x="3363913" y="304800"/>
            <a:ext cx="2640012" cy="457200"/>
          </a:xfrm>
          <a:prstGeom prst="rect">
            <a:avLst/>
          </a:prstGeom>
          <a:noFill/>
          <a:ln w="9525">
            <a:noFill/>
            <a:miter lim="800000"/>
            <a:headEnd/>
            <a:tailEnd/>
          </a:ln>
        </p:spPr>
        <p:txBody>
          <a:bodyPr wrap="none">
            <a:spAutoFit/>
          </a:bodyPr>
          <a:lstStyle/>
          <a:p>
            <a:pPr algn="ctr"/>
            <a:r>
              <a:rPr lang="en-US" sz="2400" b="1">
                <a:solidFill>
                  <a:prstClr val="black"/>
                </a:solidFill>
              </a:rPr>
              <a:t>Orders of Reality</a:t>
            </a:r>
          </a:p>
        </p:txBody>
      </p:sp>
      <p:sp>
        <p:nvSpPr>
          <p:cNvPr id="6150" name="Text Box 5"/>
          <p:cNvSpPr txBox="1">
            <a:spLocks noChangeArrowheads="1"/>
          </p:cNvSpPr>
          <p:nvPr/>
        </p:nvSpPr>
        <p:spPr bwMode="auto">
          <a:xfrm>
            <a:off x="582613" y="1066800"/>
            <a:ext cx="4570412" cy="1190625"/>
          </a:xfrm>
          <a:prstGeom prst="rect">
            <a:avLst/>
          </a:prstGeom>
          <a:noFill/>
          <a:ln w="9525">
            <a:noFill/>
            <a:miter lim="800000"/>
            <a:headEnd/>
            <a:tailEnd/>
          </a:ln>
        </p:spPr>
        <p:txBody>
          <a:bodyPr/>
          <a:lstStyle/>
          <a:p>
            <a:r>
              <a:rPr lang="en-US">
                <a:solidFill>
                  <a:prstClr val="black"/>
                </a:solidFill>
              </a:rPr>
              <a:t>1</a:t>
            </a:r>
            <a:r>
              <a:rPr lang="en-US" baseline="30000">
                <a:solidFill>
                  <a:prstClr val="black"/>
                </a:solidFill>
              </a:rPr>
              <a:t>st</a:t>
            </a:r>
            <a:r>
              <a:rPr lang="en-US">
                <a:solidFill>
                  <a:prstClr val="black"/>
                </a:solidFill>
              </a:rPr>
              <a:t> Order.  Reality as it is.  In the action in the upper image to the right, reality is what is, not what we think is happening</a:t>
            </a:r>
            <a:r>
              <a:rPr lang="en-US">
                <a:solidFill>
                  <a:srgbClr val="00B050"/>
                </a:solidFill>
              </a:rPr>
              <a:t>, </a:t>
            </a:r>
            <a:r>
              <a:rPr lang="en-US">
                <a:solidFill>
                  <a:prstClr val="black"/>
                </a:solidFill>
              </a:rPr>
              <a:t>as we peer through the fog of war.</a:t>
            </a:r>
          </a:p>
        </p:txBody>
      </p:sp>
      <p:sp>
        <p:nvSpPr>
          <p:cNvPr id="6151" name="Text Box 6"/>
          <p:cNvSpPr txBox="1">
            <a:spLocks noChangeArrowheads="1"/>
          </p:cNvSpPr>
          <p:nvPr/>
        </p:nvSpPr>
        <p:spPr bwMode="auto">
          <a:xfrm>
            <a:off x="556487" y="2764631"/>
            <a:ext cx="4570412" cy="1633537"/>
          </a:xfrm>
          <a:prstGeom prst="rect">
            <a:avLst/>
          </a:prstGeom>
          <a:noFill/>
          <a:ln w="9525">
            <a:noFill/>
            <a:miter lim="800000"/>
            <a:headEnd/>
            <a:tailEnd/>
          </a:ln>
        </p:spPr>
        <p:txBody>
          <a:bodyPr/>
          <a:lstStyle/>
          <a:p>
            <a:r>
              <a:rPr lang="en-US" dirty="0">
                <a:solidFill>
                  <a:prstClr val="black"/>
                </a:solidFill>
              </a:rPr>
              <a:t>2d Order.  </a:t>
            </a:r>
            <a:r>
              <a:rPr lang="en-US" dirty="0" smtClean="0">
                <a:solidFill>
                  <a:prstClr val="black"/>
                </a:solidFill>
              </a:rPr>
              <a:t>Participant Perceptions.  What </a:t>
            </a:r>
            <a:r>
              <a:rPr lang="en-US" dirty="0">
                <a:solidFill>
                  <a:prstClr val="black"/>
                </a:solidFill>
              </a:rPr>
              <a:t>we believe is happening as we peer through the fog of war.  Examples:  as a participant in the action shown in the upper image or as a member of an operations center in the lower image.</a:t>
            </a:r>
          </a:p>
        </p:txBody>
      </p:sp>
      <p:sp>
        <p:nvSpPr>
          <p:cNvPr id="6152" name="Text Box 7"/>
          <p:cNvSpPr txBox="1">
            <a:spLocks noChangeArrowheads="1"/>
          </p:cNvSpPr>
          <p:nvPr/>
        </p:nvSpPr>
        <p:spPr bwMode="auto">
          <a:xfrm>
            <a:off x="609600" y="4724400"/>
            <a:ext cx="4570413" cy="915988"/>
          </a:xfrm>
          <a:prstGeom prst="rect">
            <a:avLst/>
          </a:prstGeom>
          <a:noFill/>
          <a:ln w="9525">
            <a:noFill/>
            <a:miter lim="800000"/>
            <a:headEnd/>
            <a:tailEnd/>
          </a:ln>
        </p:spPr>
        <p:txBody>
          <a:bodyPr/>
          <a:lstStyle/>
          <a:p>
            <a:r>
              <a:rPr lang="en-US">
                <a:solidFill>
                  <a:prstClr val="black"/>
                </a:solidFill>
              </a:rPr>
              <a:t>3rd Order.  Reality as we record it.  In the lower image, the computer displays are 3</a:t>
            </a:r>
            <a:r>
              <a:rPr lang="en-US" baseline="30000">
                <a:solidFill>
                  <a:prstClr val="black"/>
                </a:solidFill>
              </a:rPr>
              <a:t>rd</a:t>
            </a:r>
            <a:r>
              <a:rPr lang="en-US">
                <a:solidFill>
                  <a:prstClr val="black"/>
                </a:solidFill>
              </a:rPr>
              <a:t> order reality.</a:t>
            </a:r>
          </a:p>
        </p:txBody>
      </p:sp>
      <p:sp>
        <p:nvSpPr>
          <p:cNvPr id="6153" name="Rectangle 8"/>
          <p:cNvSpPr>
            <a:spLocks noChangeArrowheads="1"/>
          </p:cNvSpPr>
          <p:nvPr/>
        </p:nvSpPr>
        <p:spPr bwMode="auto">
          <a:xfrm>
            <a:off x="609600" y="5791200"/>
            <a:ext cx="7848600" cy="685800"/>
          </a:xfrm>
          <a:prstGeom prst="rect">
            <a:avLst/>
          </a:prstGeom>
          <a:solidFill>
            <a:srgbClr val="FFFF99"/>
          </a:solidFill>
          <a:ln w="9525">
            <a:solidFill>
              <a:schemeClr val="tx1"/>
            </a:solidFill>
            <a:miter lim="800000"/>
            <a:headEnd/>
            <a:tailEnd/>
          </a:ln>
        </p:spPr>
        <p:txBody>
          <a:bodyPr anchor="ctr"/>
          <a:lstStyle/>
          <a:p>
            <a:pPr algn="ctr"/>
            <a:r>
              <a:rPr lang="en-US">
                <a:solidFill>
                  <a:prstClr val="black"/>
                </a:solidFill>
              </a:rPr>
              <a:t>The gaps between the orders of reality introduce risk.  These gaps are not the only form of risk but reducing these gaps contributes to reducing risk.</a:t>
            </a:r>
          </a:p>
        </p:txBody>
      </p:sp>
      <p:pic>
        <p:nvPicPr>
          <p:cNvPr id="10" name="Picture 9"/>
          <p:cNvPicPr/>
          <p:nvPr/>
        </p:nvPicPr>
        <p:blipFill>
          <a:blip r:embed="rId2" cstate="print"/>
          <a:srcRect/>
          <a:stretch>
            <a:fillRect/>
          </a:stretch>
        </p:blipFill>
        <p:spPr bwMode="auto">
          <a:xfrm>
            <a:off x="5181600" y="990600"/>
            <a:ext cx="3670300" cy="2362200"/>
          </a:xfrm>
          <a:prstGeom prst="rect">
            <a:avLst/>
          </a:prstGeom>
          <a:noFill/>
          <a:ln w="12700" cap="flat">
            <a:noFill/>
            <a:miter lim="800000"/>
            <a:headEnd/>
            <a:tailEnd/>
          </a:ln>
        </p:spPr>
      </p:pic>
      <p:pic>
        <p:nvPicPr>
          <p:cNvPr id="11" name="Picture 10"/>
          <p:cNvPicPr/>
          <p:nvPr/>
        </p:nvPicPr>
        <p:blipFill>
          <a:blip r:embed="rId3" cstate="print"/>
          <a:srcRect/>
          <a:stretch>
            <a:fillRect/>
          </a:stretch>
        </p:blipFill>
        <p:spPr bwMode="auto">
          <a:xfrm>
            <a:off x="5181600" y="3581400"/>
            <a:ext cx="3657600" cy="2095500"/>
          </a:xfrm>
          <a:prstGeom prst="rect">
            <a:avLst/>
          </a:prstGeom>
          <a:noFill/>
          <a:ln w="12700" cap="flat">
            <a:noFill/>
            <a:miter lim="800000"/>
            <a:headEnd/>
            <a:tailEnd/>
          </a:ln>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107</a:t>
            </a:fld>
            <a:endParaRPr lang="en-US">
              <a:solidFill>
                <a:prstClr val="black">
                  <a:tint val="75000"/>
                </a:prstClr>
              </a:solidFill>
            </a:endParaRPr>
          </a:p>
        </p:txBody>
      </p:sp>
    </p:spTree>
    <p:extLst>
      <p:ext uri="{BB962C8B-B14F-4D97-AF65-F5344CB8AC3E}">
        <p14:creationId xmlns:p14="http://schemas.microsoft.com/office/powerpoint/2010/main" val="5064194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lstStyle/>
          <a:p>
            <a:r>
              <a:rPr lang="en-US" dirty="0" smtClean="0"/>
              <a:t>Conflation</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903" t="13661" r="38958" b="6608"/>
          <a:stretch/>
        </p:blipFill>
        <p:spPr bwMode="auto">
          <a:xfrm>
            <a:off x="2514600" y="1219200"/>
            <a:ext cx="4191000" cy="5346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108</a:t>
            </a:fld>
            <a:endParaRPr lang="en-US">
              <a:solidFill>
                <a:prstClr val="black">
                  <a:tint val="75000"/>
                </a:prstClr>
              </a:solidFill>
            </a:endParaRPr>
          </a:p>
        </p:txBody>
      </p:sp>
    </p:spTree>
    <p:extLst>
      <p:ext uri="{BB962C8B-B14F-4D97-AF65-F5344CB8AC3E}">
        <p14:creationId xmlns:p14="http://schemas.microsoft.com/office/powerpoint/2010/main" val="25578734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800">
                <a:solidFill>
                  <a:srgbClr val="000000"/>
                </a:solidFill>
                <a:latin typeface="Gill Sans" charset="0"/>
                <a:ea typeface="ヒラギノ角ゴ ProN W3" charset="0"/>
                <a:cs typeface="ヒラギノ角ゴ ProN W3" charset="0"/>
                <a:sym typeface="Gill Sans" charset="0"/>
              </a:defRPr>
            </a:lvl1pPr>
            <a:lvl2pPr marL="522368" indent="-200911" eaLnBrk="0" hangingPunct="0">
              <a:defRPr sz="800">
                <a:solidFill>
                  <a:srgbClr val="000000"/>
                </a:solidFill>
                <a:latin typeface="Gill Sans" charset="0"/>
                <a:ea typeface="ヒラギノ角ゴ ProN W3" charset="0"/>
                <a:cs typeface="ヒラギノ角ゴ ProN W3" charset="0"/>
                <a:sym typeface="Gill Sans" charset="0"/>
              </a:defRPr>
            </a:lvl2pPr>
            <a:lvl3pPr marL="803643" indent="-160729" eaLnBrk="0" hangingPunct="0">
              <a:defRPr sz="800">
                <a:solidFill>
                  <a:srgbClr val="000000"/>
                </a:solidFill>
                <a:latin typeface="Gill Sans" charset="0"/>
                <a:ea typeface="ヒラギノ角ゴ ProN W3" charset="0"/>
                <a:cs typeface="ヒラギノ角ゴ ProN W3" charset="0"/>
                <a:sym typeface="Gill Sans" charset="0"/>
              </a:defRPr>
            </a:lvl3pPr>
            <a:lvl4pPr marL="1125101" indent="-160729" eaLnBrk="0" hangingPunct="0">
              <a:defRPr sz="800">
                <a:solidFill>
                  <a:srgbClr val="000000"/>
                </a:solidFill>
                <a:latin typeface="Gill Sans" charset="0"/>
                <a:ea typeface="ヒラギノ角ゴ ProN W3" charset="0"/>
                <a:cs typeface="ヒラギノ角ゴ ProN W3" charset="0"/>
                <a:sym typeface="Gill Sans" charset="0"/>
              </a:defRPr>
            </a:lvl4pPr>
            <a:lvl5pPr marL="1446558" indent="-160729" eaLnBrk="0" hangingPunct="0">
              <a:defRPr sz="800">
                <a:solidFill>
                  <a:srgbClr val="000000"/>
                </a:solidFill>
                <a:latin typeface="Gill Sans" charset="0"/>
                <a:ea typeface="ヒラギノ角ゴ ProN W3" charset="0"/>
                <a:cs typeface="ヒラギノ角ゴ ProN W3" charset="0"/>
                <a:sym typeface="Gill Sans" charset="0"/>
              </a:defRPr>
            </a:lvl5pPr>
            <a:lvl6pPr marL="1768015" indent="-160729" eaLnBrk="0" fontAlgn="base" hangingPunct="0">
              <a:spcBef>
                <a:spcPct val="0"/>
              </a:spcBef>
              <a:spcAft>
                <a:spcPct val="0"/>
              </a:spcAft>
              <a:defRPr sz="800">
                <a:solidFill>
                  <a:srgbClr val="000000"/>
                </a:solidFill>
                <a:latin typeface="Gill Sans" charset="0"/>
                <a:ea typeface="ヒラギノ角ゴ ProN W3" charset="0"/>
                <a:cs typeface="ヒラギノ角ゴ ProN W3" charset="0"/>
                <a:sym typeface="Gill Sans" charset="0"/>
              </a:defRPr>
            </a:lvl6pPr>
            <a:lvl7pPr marL="2089473" indent="-160729" eaLnBrk="0" fontAlgn="base" hangingPunct="0">
              <a:spcBef>
                <a:spcPct val="0"/>
              </a:spcBef>
              <a:spcAft>
                <a:spcPct val="0"/>
              </a:spcAft>
              <a:defRPr sz="800">
                <a:solidFill>
                  <a:srgbClr val="000000"/>
                </a:solidFill>
                <a:latin typeface="Gill Sans" charset="0"/>
                <a:ea typeface="ヒラギノ角ゴ ProN W3" charset="0"/>
                <a:cs typeface="ヒラギノ角ゴ ProN W3" charset="0"/>
                <a:sym typeface="Gill Sans" charset="0"/>
              </a:defRPr>
            </a:lvl7pPr>
            <a:lvl8pPr marL="2410930" indent="-160729" eaLnBrk="0" fontAlgn="base" hangingPunct="0">
              <a:spcBef>
                <a:spcPct val="0"/>
              </a:spcBef>
              <a:spcAft>
                <a:spcPct val="0"/>
              </a:spcAft>
              <a:defRPr sz="800">
                <a:solidFill>
                  <a:srgbClr val="000000"/>
                </a:solidFill>
                <a:latin typeface="Gill Sans" charset="0"/>
                <a:ea typeface="ヒラギノ角ゴ ProN W3" charset="0"/>
                <a:cs typeface="ヒラギノ角ゴ ProN W3" charset="0"/>
                <a:sym typeface="Gill Sans" charset="0"/>
              </a:defRPr>
            </a:lvl8pPr>
            <a:lvl9pPr marL="2732387" indent="-160729" eaLnBrk="0" fontAlgn="base" hangingPunct="0">
              <a:spcBef>
                <a:spcPct val="0"/>
              </a:spcBef>
              <a:spcAft>
                <a:spcPct val="0"/>
              </a:spcAft>
              <a:defRPr sz="800">
                <a:solidFill>
                  <a:srgbClr val="000000"/>
                </a:solidFill>
                <a:latin typeface="Gill Sans" charset="0"/>
                <a:ea typeface="ヒラギノ角ゴ ProN W3" charset="0"/>
                <a:cs typeface="ヒラギノ角ゴ ProN W3" charset="0"/>
                <a:sym typeface="Gill Sans" charset="0"/>
              </a:defRPr>
            </a:lvl9pPr>
          </a:lstStyle>
          <a:p>
            <a:pPr eaLnBrk="1" hangingPunct="1"/>
            <a:fld id="{BC553FC1-3963-482C-8559-6C0AAC349919}" type="slidenum">
              <a:rPr lang="en-US">
                <a:solidFill>
                  <a:prstClr val="black"/>
                </a:solidFill>
                <a:latin typeface="Arial" charset="0"/>
                <a:cs typeface="Arial" charset="0"/>
                <a:sym typeface="Arial" charset="0"/>
              </a:rPr>
              <a:pPr eaLnBrk="1" hangingPunct="1"/>
              <a:t>109</a:t>
            </a:fld>
            <a:endParaRPr lang="en-US">
              <a:solidFill>
                <a:prstClr val="black"/>
              </a:solidFill>
              <a:latin typeface="Arial" charset="0"/>
              <a:cs typeface="Arial" charset="0"/>
              <a:sym typeface="Arial" charset="0"/>
            </a:endParaRPr>
          </a:p>
        </p:txBody>
      </p:sp>
      <p:sp>
        <p:nvSpPr>
          <p:cNvPr id="14340" name="TextBox 4"/>
          <p:cNvSpPr txBox="1">
            <a:spLocks noChangeArrowheads="1"/>
          </p:cNvSpPr>
          <p:nvPr/>
        </p:nvSpPr>
        <p:spPr bwMode="auto">
          <a:xfrm>
            <a:off x="1660037" y="235819"/>
            <a:ext cx="5840016" cy="541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3100" dirty="0" smtClean="0"/>
              <a:t>2 Examples of Conflation</a:t>
            </a:r>
            <a:endParaRPr lang="en-US" sz="31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91" t="28054" r="2309" b="18239"/>
          <a:stretch/>
        </p:blipFill>
        <p:spPr bwMode="auto">
          <a:xfrm>
            <a:off x="439876" y="763432"/>
            <a:ext cx="8509254"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85" t="50466" r="19130" b="25774"/>
          <a:stretch/>
        </p:blipFill>
        <p:spPr bwMode="auto">
          <a:xfrm>
            <a:off x="502919" y="4331769"/>
            <a:ext cx="8536577" cy="23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87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13700" cy="1143000"/>
          </a:xfrm>
        </p:spPr>
        <p:txBody>
          <a:bodyPr rtlCol="0">
            <a:normAutofit fontScale="90000"/>
          </a:bodyPr>
          <a:lstStyle/>
          <a:p>
            <a:pPr eaLnBrk="1" fontAlgn="auto" hangingPunct="1">
              <a:spcAft>
                <a:spcPts val="0"/>
              </a:spcAft>
              <a:defRPr/>
            </a:pPr>
            <a:r>
              <a:rPr lang="en-US" sz="3200" b="1" dirty="0" smtClean="0">
                <a:latin typeface="Arial" pitchFamily="34" charset="0"/>
                <a:cs typeface="Arial" pitchFamily="34" charset="0"/>
              </a:rPr>
              <a:t>The problem: the more Semantic Technology is successful, they more it fails</a:t>
            </a:r>
          </a:p>
        </p:txBody>
      </p:sp>
      <p:sp>
        <p:nvSpPr>
          <p:cNvPr id="105475" name="Content Placeholder 2"/>
          <p:cNvSpPr>
            <a:spLocks noGrp="1"/>
          </p:cNvSpPr>
          <p:nvPr>
            <p:ph idx="1"/>
          </p:nvPr>
        </p:nvSpPr>
        <p:spPr>
          <a:xfrm>
            <a:off x="457200" y="1676400"/>
            <a:ext cx="8077200" cy="4800600"/>
          </a:xfrm>
        </p:spPr>
        <p:txBody>
          <a:bodyPr rtlCol="0">
            <a:normAutofit fontScale="92500" lnSpcReduction="20000"/>
          </a:bodyPr>
          <a:lstStyle/>
          <a:p>
            <a:pPr eaLnBrk="1" fontAlgn="auto" hangingPunct="1">
              <a:spcAft>
                <a:spcPts val="0"/>
              </a:spcAft>
              <a:buFont typeface="Arial" charset="0"/>
              <a:buNone/>
              <a:defRPr/>
            </a:pPr>
            <a:r>
              <a:rPr lang="en-US" dirty="0" smtClean="0"/>
              <a:t>The original idea was to break down silos via common  controlled vocabularies for the tagging of data</a:t>
            </a:r>
          </a:p>
          <a:p>
            <a:pPr eaLnBrk="1" fontAlgn="auto" hangingPunct="1">
              <a:spcAft>
                <a:spcPts val="0"/>
              </a:spcAft>
              <a:buFont typeface="Arial" charset="0"/>
              <a:buNone/>
              <a:defRPr/>
            </a:pPr>
            <a:r>
              <a:rPr lang="en-US" dirty="0"/>
              <a:t>T</a:t>
            </a:r>
            <a:r>
              <a:rPr lang="en-US" dirty="0" smtClean="0"/>
              <a:t>he very success of the approach leads to the creation of ever new controlled vocabularies –  </a:t>
            </a:r>
            <a:r>
              <a:rPr lang="en-US" b="1" dirty="0" smtClean="0"/>
              <a:t>semantic silos</a:t>
            </a:r>
            <a:r>
              <a:rPr lang="en-US" dirty="0" smtClean="0"/>
              <a:t> – as ever more ontologies are created in </a:t>
            </a:r>
            <a:r>
              <a:rPr lang="en-US" i="1" dirty="0" smtClean="0"/>
              <a:t>ad hoc </a:t>
            </a:r>
            <a:r>
              <a:rPr lang="en-US" dirty="0" smtClean="0"/>
              <a:t>ways</a:t>
            </a:r>
          </a:p>
          <a:p>
            <a:pPr eaLnBrk="1" fontAlgn="auto" hangingPunct="1">
              <a:spcAft>
                <a:spcPts val="0"/>
              </a:spcAft>
              <a:buNone/>
              <a:defRPr/>
            </a:pPr>
            <a:r>
              <a:rPr lang="en-US" dirty="0"/>
              <a:t>Every organization and sub-organization now wants to have its own “ontology” </a:t>
            </a:r>
            <a:endParaRPr lang="en-US" dirty="0" smtClean="0"/>
          </a:p>
          <a:p>
            <a:pPr eaLnBrk="1" fontAlgn="auto" hangingPunct="1">
              <a:spcAft>
                <a:spcPts val="0"/>
              </a:spcAft>
              <a:buFont typeface="Arial" pitchFamily="34" charset="0"/>
              <a:buNone/>
              <a:defRPr/>
            </a:pPr>
            <a:r>
              <a:rPr lang="en-US" dirty="0" smtClean="0"/>
              <a:t>The Semantic Web framework as currently conceived and governed by the W3C yields minimal standardization</a:t>
            </a:r>
          </a:p>
        </p:txBody>
      </p:sp>
      <p:sp>
        <p:nvSpPr>
          <p:cNvPr id="3" name="Slide Number Placeholder 2"/>
          <p:cNvSpPr>
            <a:spLocks noGrp="1"/>
          </p:cNvSpPr>
          <p:nvPr>
            <p:ph type="sldNum" sz="quarter" idx="12"/>
          </p:nvPr>
        </p:nvSpPr>
        <p:spPr/>
        <p:txBody>
          <a:bodyPr/>
          <a:lstStyle/>
          <a:p>
            <a:pPr>
              <a:defRPr/>
            </a:pPr>
            <a:fld id="{6B58FF40-168B-4985-BE34-757C87970D34}" type="slidenum">
              <a:rPr lang="en-US" smtClean="0">
                <a:solidFill>
                  <a:prstClr val="black">
                    <a:tint val="75000"/>
                  </a:prstClr>
                </a:solidFill>
              </a:rPr>
              <a:pPr>
                <a:defRPr/>
              </a:pPr>
              <a:t>11</a:t>
            </a:fld>
            <a:r>
              <a:rPr lang="en-US" dirty="0" smtClean="0">
                <a:solidFill>
                  <a:prstClr val="black">
                    <a:tint val="75000"/>
                  </a:prstClr>
                </a:solidFill>
              </a:rPr>
              <a:t> </a:t>
            </a:r>
            <a:endParaRPr lang="en-US" dirty="0">
              <a:solidFill>
                <a:prstClr val="black">
                  <a:tint val="75000"/>
                </a:prstClr>
              </a:solidFill>
            </a:endParaRPr>
          </a:p>
        </p:txBody>
      </p:sp>
    </p:spTree>
    <p:extLst>
      <p:ext uri="{BB962C8B-B14F-4D97-AF65-F5344CB8AC3E}">
        <p14:creationId xmlns:p14="http://schemas.microsoft.com/office/powerpoint/2010/main" val="2312684769"/>
      </p:ext>
    </p:extLst>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6"/>
          <p:cNvSpPr>
            <a:spLocks noGrp="1" noChangeArrowheads="1"/>
          </p:cNvSpPr>
          <p:nvPr>
            <p:ph type="sldNum" sz="quarter" idx="12"/>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4CC455C-8346-4C7F-A7A1-E0FBF83295DF}" type="slidenum">
              <a:rPr lang="en-US" sz="1400" smtClean="0">
                <a:solidFill>
                  <a:srgbClr val="000000"/>
                </a:solidFill>
                <a:latin typeface="Times New Roman" pitchFamily="18" charset="0"/>
                <a:ea typeface="Lucida Grande"/>
                <a:cs typeface="Lucida Grande"/>
                <a:sym typeface="Lucida Grande"/>
              </a:rPr>
              <a:pPr eaLnBrk="1" hangingPunct="1"/>
              <a:t>110</a:t>
            </a:fld>
            <a:endParaRPr lang="en-US" sz="1400" smtClean="0">
              <a:solidFill>
                <a:srgbClr val="000000"/>
              </a:solidFill>
              <a:latin typeface="Times New Roman" pitchFamily="18" charset="0"/>
              <a:ea typeface="Lucida Grande"/>
              <a:cs typeface="Lucida Grande"/>
              <a:sym typeface="Lucida Grande"/>
            </a:endParaRPr>
          </a:p>
        </p:txBody>
      </p:sp>
      <p:sp>
        <p:nvSpPr>
          <p:cNvPr id="258051" name="Text Box 3"/>
          <p:cNvSpPr txBox="1">
            <a:spLocks noChangeArrowheads="1"/>
          </p:cNvSpPr>
          <p:nvPr/>
        </p:nvSpPr>
        <p:spPr bwMode="auto">
          <a:xfrm>
            <a:off x="1225550" y="74613"/>
            <a:ext cx="6884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2400" b="1" smtClean="0">
                <a:solidFill>
                  <a:srgbClr val="000000"/>
                </a:solidFill>
                <a:cs typeface="ヒラギノ角ゴ ProN W3"/>
                <a:sym typeface="Gill Sans"/>
              </a:rPr>
              <a:t>Warfighters’ Information Sharing Environment</a:t>
            </a:r>
          </a:p>
        </p:txBody>
      </p:sp>
      <p:pic>
        <p:nvPicPr>
          <p:cNvPr id="258052" name="Picture 5"/>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a:stretch>
            <a:fillRect/>
          </a:stretch>
        </p:blipFill>
        <p:spPr>
          <a:xfrm>
            <a:off x="1524000" y="1828800"/>
            <a:ext cx="6248400" cy="3433763"/>
          </a:xfrm>
        </p:spPr>
      </p:pic>
      <p:sp>
        <p:nvSpPr>
          <p:cNvPr id="258053" name="TextBox 5"/>
          <p:cNvSpPr txBox="1">
            <a:spLocks noChangeArrowheads="1"/>
          </p:cNvSpPr>
          <p:nvPr/>
        </p:nvSpPr>
        <p:spPr bwMode="auto">
          <a:xfrm>
            <a:off x="4114800" y="990600"/>
            <a:ext cx="1081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Fire Support</a:t>
            </a:r>
          </a:p>
        </p:txBody>
      </p:sp>
      <p:sp>
        <p:nvSpPr>
          <p:cNvPr id="258054" name="TextBox 6"/>
          <p:cNvSpPr txBox="1">
            <a:spLocks noChangeArrowheads="1"/>
          </p:cNvSpPr>
          <p:nvPr/>
        </p:nvSpPr>
        <p:spPr bwMode="auto">
          <a:xfrm>
            <a:off x="6705600" y="60198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Logistics</a:t>
            </a:r>
          </a:p>
        </p:txBody>
      </p:sp>
      <p:sp>
        <p:nvSpPr>
          <p:cNvPr id="258055" name="TextBox 7"/>
          <p:cNvSpPr txBox="1">
            <a:spLocks noChangeArrowheads="1"/>
          </p:cNvSpPr>
          <p:nvPr/>
        </p:nvSpPr>
        <p:spPr bwMode="auto">
          <a:xfrm>
            <a:off x="609600" y="6019800"/>
            <a:ext cx="126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Air Operations</a:t>
            </a:r>
          </a:p>
        </p:txBody>
      </p:sp>
      <p:sp>
        <p:nvSpPr>
          <p:cNvPr id="258056" name="TextBox 8"/>
          <p:cNvSpPr txBox="1">
            <a:spLocks noChangeArrowheads="1"/>
          </p:cNvSpPr>
          <p:nvPr/>
        </p:nvSpPr>
        <p:spPr bwMode="auto">
          <a:xfrm>
            <a:off x="1143000" y="990600"/>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Intelligence</a:t>
            </a:r>
          </a:p>
        </p:txBody>
      </p:sp>
      <p:sp>
        <p:nvSpPr>
          <p:cNvPr id="258057" name="TextBox 9"/>
          <p:cNvSpPr txBox="1">
            <a:spLocks noChangeArrowheads="1"/>
          </p:cNvSpPr>
          <p:nvPr/>
        </p:nvSpPr>
        <p:spPr bwMode="auto">
          <a:xfrm>
            <a:off x="4114800" y="59436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Civil-Military Operations</a:t>
            </a:r>
          </a:p>
        </p:txBody>
      </p:sp>
      <p:sp>
        <p:nvSpPr>
          <p:cNvPr id="258058" name="TextBox 10"/>
          <p:cNvSpPr txBox="1">
            <a:spLocks noChangeArrowheads="1"/>
          </p:cNvSpPr>
          <p:nvPr/>
        </p:nvSpPr>
        <p:spPr bwMode="auto">
          <a:xfrm>
            <a:off x="6553200" y="1066800"/>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Targeting</a:t>
            </a:r>
          </a:p>
        </p:txBody>
      </p:sp>
      <p:sp>
        <p:nvSpPr>
          <p:cNvPr id="258059" name="TextBox 11"/>
          <p:cNvSpPr txBox="1">
            <a:spLocks noChangeArrowheads="1"/>
          </p:cNvSpPr>
          <p:nvPr/>
        </p:nvSpPr>
        <p:spPr bwMode="auto">
          <a:xfrm>
            <a:off x="8001000" y="2057400"/>
            <a:ext cx="914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Maneuver &amp;</a:t>
            </a:r>
          </a:p>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Blue Force Tracking</a:t>
            </a:r>
          </a:p>
        </p:txBody>
      </p:sp>
      <p:cxnSp>
        <p:nvCxnSpPr>
          <p:cNvPr id="258060" name="Straight Arrow Connector 13"/>
          <p:cNvCxnSpPr>
            <a:cxnSpLocks noChangeShapeType="1"/>
          </p:cNvCxnSpPr>
          <p:nvPr/>
        </p:nvCxnSpPr>
        <p:spPr bwMode="auto">
          <a:xfrm rot="5400000" flipH="1" flipV="1">
            <a:off x="1143000" y="4495800"/>
            <a:ext cx="1676400" cy="13716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1" name="Straight Arrow Connector 15"/>
          <p:cNvCxnSpPr>
            <a:cxnSpLocks noChangeShapeType="1"/>
            <a:stCxn id="258057" idx="0"/>
          </p:cNvCxnSpPr>
          <p:nvPr/>
        </p:nvCxnSpPr>
        <p:spPr bwMode="auto">
          <a:xfrm rot="5400000" flipH="1" flipV="1">
            <a:off x="4476750" y="5467350"/>
            <a:ext cx="762000" cy="1905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2" name="Straight Arrow Connector 18"/>
          <p:cNvCxnSpPr>
            <a:cxnSpLocks noChangeShapeType="1"/>
          </p:cNvCxnSpPr>
          <p:nvPr/>
        </p:nvCxnSpPr>
        <p:spPr bwMode="auto">
          <a:xfrm rot="16200000" flipV="1">
            <a:off x="5562600" y="4343400"/>
            <a:ext cx="2133600" cy="12192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3" name="Straight Arrow Connector 20"/>
          <p:cNvCxnSpPr>
            <a:cxnSpLocks noChangeShapeType="1"/>
          </p:cNvCxnSpPr>
          <p:nvPr/>
        </p:nvCxnSpPr>
        <p:spPr bwMode="auto">
          <a:xfrm rot="10800000" flipV="1">
            <a:off x="7315200" y="3048000"/>
            <a:ext cx="914400" cy="6858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4" name="Straight Arrow Connector 22"/>
          <p:cNvCxnSpPr>
            <a:cxnSpLocks noChangeShapeType="1"/>
            <a:stCxn id="258056" idx="2"/>
          </p:cNvCxnSpPr>
          <p:nvPr/>
        </p:nvCxnSpPr>
        <p:spPr bwMode="auto">
          <a:xfrm rot="16200000" flipH="1">
            <a:off x="1052512" y="1966913"/>
            <a:ext cx="2085975" cy="6858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5" name="Straight Arrow Connector 24"/>
          <p:cNvCxnSpPr>
            <a:cxnSpLocks noChangeShapeType="1"/>
          </p:cNvCxnSpPr>
          <p:nvPr/>
        </p:nvCxnSpPr>
        <p:spPr bwMode="auto">
          <a:xfrm rot="5400000">
            <a:off x="3200400" y="2209800"/>
            <a:ext cx="2057400" cy="5334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6" name="Straight Arrow Connector 26"/>
          <p:cNvCxnSpPr>
            <a:cxnSpLocks noChangeShapeType="1"/>
          </p:cNvCxnSpPr>
          <p:nvPr/>
        </p:nvCxnSpPr>
        <p:spPr bwMode="auto">
          <a:xfrm rot="5400000">
            <a:off x="5829300" y="2171700"/>
            <a:ext cx="2057400" cy="3048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79102115"/>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Group 1"/>
          <p:cNvGraphicFramePr>
            <a:graphicFrameLocks noGrp="1"/>
          </p:cNvGraphicFramePr>
          <p:nvPr>
            <p:extLst>
              <p:ext uri="{D42A27DB-BD31-4B8C-83A1-F6EECF244321}">
                <p14:modId xmlns:p14="http://schemas.microsoft.com/office/powerpoint/2010/main" val="3924095395"/>
              </p:ext>
            </p:extLst>
          </p:nvPr>
        </p:nvGraphicFramePr>
        <p:xfrm>
          <a:off x="381000" y="1143000"/>
          <a:ext cx="8077200" cy="1724025"/>
        </p:xfrm>
        <a:graphic>
          <a:graphicData uri="http://schemas.openxmlformats.org/drawingml/2006/table">
            <a:tbl>
              <a:tblPr/>
              <a:tblGrid>
                <a:gridCol w="2692400"/>
                <a:gridCol w="2692400"/>
                <a:gridCol w="2692400"/>
              </a:tblGrid>
              <a:tr h="57467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Merriam-Webster’s Collegiate Dictionary</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1-02 DoD Dictionary of Military and Related Terms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3-0 Joint Operations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Joint Publication 3-13 Joint Command and Control</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3-24 Counterinsurgency</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3-57 Civil-Military Operations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JP 3-10, Joint Security Operations in Theater</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3-16 Multinational Operations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Joint Publication 5-0 Joint Operations Planning</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88788"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9886" y="3657600"/>
            <a:ext cx="5562600" cy="29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88789" name="Rectangle 36"/>
          <p:cNvSpPr>
            <a:spLocks noGrp="1" noChangeArrowheads="1"/>
          </p:cNvSpPr>
          <p:nvPr>
            <p:ph type="title"/>
          </p:nvPr>
        </p:nvSpPr>
        <p:spPr>
          <a:xfrm>
            <a:off x="511969" y="152400"/>
            <a:ext cx="8229600" cy="1143000"/>
          </a:xfrm>
        </p:spPr>
        <p:txBody>
          <a:bodyPr/>
          <a:lstStyle/>
          <a:p>
            <a:pPr marL="1588" indent="-1588" eaLnBrk="1" hangingPunct="1"/>
            <a:r>
              <a:rPr lang="en-US" dirty="0" smtClean="0"/>
              <a:t>Authoritative References</a:t>
            </a:r>
          </a:p>
        </p:txBody>
      </p:sp>
      <p:sp>
        <p:nvSpPr>
          <p:cNvPr id="288790" name="Rectangle 37"/>
          <p:cNvSpPr>
            <a:spLocks/>
          </p:cNvSpPr>
          <p:nvPr/>
        </p:nvSpPr>
        <p:spPr bwMode="auto">
          <a:xfrm>
            <a:off x="152400" y="6327775"/>
            <a:ext cx="30607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fontAlgn="base">
              <a:spcBef>
                <a:spcPct val="0"/>
              </a:spcBef>
              <a:spcAft>
                <a:spcPct val="0"/>
              </a:spcAft>
            </a:pPr>
            <a:r>
              <a:rPr lang="en-US" sz="1600" b="1" u="sng" dirty="0" smtClean="0">
                <a:solidFill>
                  <a:srgbClr val="009999"/>
                </a:solidFill>
                <a:latin typeface="Gill Sans"/>
                <a:ea typeface="Gill Sans"/>
                <a:cs typeface="Gill Sans"/>
                <a:sym typeface="Gill Sans"/>
                <a:hlinkClick r:id="rId3"/>
              </a:rPr>
              <a:t>http://www.dtic.mil/doctrine/</a:t>
            </a:r>
            <a:endParaRPr lang="en-US" sz="1600" b="1" u="sng" dirty="0" smtClean="0">
              <a:solidFill>
                <a:srgbClr val="009999"/>
              </a:solidFill>
              <a:latin typeface="Gill Sans"/>
              <a:ea typeface="Gill Sans"/>
              <a:cs typeface="Gill Sans"/>
              <a:sym typeface="Gill Sans"/>
            </a:endParaRPr>
          </a:p>
        </p:txBody>
      </p:sp>
      <p:sp>
        <p:nvSpPr>
          <p:cNvPr id="2" name="TextBox 1"/>
          <p:cNvSpPr txBox="1"/>
          <p:nvPr/>
        </p:nvSpPr>
        <p:spPr>
          <a:xfrm>
            <a:off x="189048" y="3581400"/>
            <a:ext cx="3058886" cy="2585323"/>
          </a:xfrm>
          <a:prstGeom prst="rect">
            <a:avLst/>
          </a:prstGeom>
          <a:noFill/>
        </p:spPr>
        <p:txBody>
          <a:bodyPr wrap="square" rtlCol="0">
            <a:spAutoFit/>
          </a:bodyPr>
          <a:lstStyle/>
          <a:p>
            <a:r>
              <a:rPr lang="en-US" b="1" dirty="0" smtClean="0">
                <a:solidFill>
                  <a:prstClr val="black"/>
                </a:solidFill>
              </a:rPr>
              <a:t>Warfighter Lexicon</a:t>
            </a:r>
          </a:p>
          <a:p>
            <a:endParaRPr lang="en-US" b="1" dirty="0" smtClean="0">
              <a:solidFill>
                <a:prstClr val="black"/>
              </a:solidFill>
            </a:endParaRPr>
          </a:p>
          <a:p>
            <a:r>
              <a:rPr lang="en-US" b="1" dirty="0" smtClean="0">
                <a:solidFill>
                  <a:prstClr val="black"/>
                </a:solidFill>
              </a:rPr>
              <a:t>Controlled Vocabulary</a:t>
            </a:r>
          </a:p>
          <a:p>
            <a:endParaRPr lang="en-US" b="1" dirty="0" smtClean="0">
              <a:solidFill>
                <a:prstClr val="black"/>
              </a:solidFill>
            </a:endParaRPr>
          </a:p>
          <a:p>
            <a:r>
              <a:rPr lang="en-US" b="1" dirty="0" smtClean="0">
                <a:solidFill>
                  <a:prstClr val="black"/>
                </a:solidFill>
              </a:rPr>
              <a:t>Stable</a:t>
            </a:r>
          </a:p>
          <a:p>
            <a:endParaRPr lang="en-US" b="1" dirty="0" smtClean="0">
              <a:solidFill>
                <a:prstClr val="black"/>
              </a:solidFill>
            </a:endParaRPr>
          </a:p>
          <a:p>
            <a:r>
              <a:rPr lang="en-US" b="1" dirty="0" smtClean="0">
                <a:solidFill>
                  <a:prstClr val="black"/>
                </a:solidFill>
              </a:rPr>
              <a:t>Horizontally Integrated</a:t>
            </a:r>
          </a:p>
          <a:p>
            <a:endParaRPr lang="en-US" b="1" dirty="0">
              <a:solidFill>
                <a:prstClr val="black"/>
              </a:solidFill>
            </a:endParaRPr>
          </a:p>
          <a:p>
            <a:r>
              <a:rPr lang="en-US" b="1" dirty="0" smtClean="0">
                <a:solidFill>
                  <a:prstClr val="black"/>
                </a:solidFill>
              </a:rPr>
              <a:t>Common Operational Picture</a:t>
            </a:r>
          </a:p>
        </p:txBody>
      </p:sp>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111</a:t>
            </a:fld>
            <a:endParaRPr lang="en-US">
              <a:solidFill>
                <a:prstClr val="black">
                  <a:tint val="75000"/>
                </a:prstClr>
              </a:solidFill>
            </a:endParaRPr>
          </a:p>
        </p:txBody>
      </p:sp>
    </p:spTree>
    <p:extLst>
      <p:ext uri="{BB962C8B-B14F-4D97-AF65-F5344CB8AC3E}">
        <p14:creationId xmlns:p14="http://schemas.microsoft.com/office/powerpoint/2010/main" val="3689122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6"/>
          <p:cNvSpPr>
            <a:spLocks noGrp="1" noChangeArrowheads="1"/>
          </p:cNvSpPr>
          <p:nvPr>
            <p:ph type="sldNum" sz="quarter" idx="10"/>
          </p:nvPr>
        </p:nvSpPr>
        <p:spPr>
          <a:xfrm>
            <a:off x="6553200" y="6248400"/>
            <a:ext cx="1905000" cy="457200"/>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260414-3DEC-4509-A032-647A2E63E827}" type="slidenum">
              <a:rPr lang="en-US" sz="1400" smtClean="0">
                <a:solidFill>
                  <a:srgbClr val="000000"/>
                </a:solidFill>
                <a:latin typeface="Times New Roman" pitchFamily="18" charset="0"/>
                <a:ea typeface="Lucida Grande"/>
                <a:cs typeface="Lucida Grande"/>
                <a:sym typeface="Lucida Grande"/>
              </a:rPr>
              <a:pPr eaLnBrk="1" hangingPunct="1"/>
              <a:t>112</a:t>
            </a:fld>
            <a:endParaRPr lang="en-US" sz="1400" smtClean="0">
              <a:solidFill>
                <a:srgbClr val="000000"/>
              </a:solidFill>
              <a:latin typeface="Times New Roman" pitchFamily="18" charset="0"/>
              <a:ea typeface="Lucida Grande"/>
              <a:cs typeface="Lucida Grande"/>
              <a:sym typeface="Lucida Grande"/>
            </a:endParaRPr>
          </a:p>
        </p:txBody>
      </p:sp>
      <p:pic>
        <p:nvPicPr>
          <p:cNvPr id="260099" name="Picture 2" descr="hc 08dec10.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7150"/>
            <a:ext cx="914400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0" name="Picture 2" descr="hc 09mar11.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7150"/>
            <a:ext cx="914400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101" name="Rectangle 4"/>
          <p:cNvSpPr>
            <a:spLocks noChangeArrowheads="1"/>
          </p:cNvSpPr>
          <p:nvPr/>
        </p:nvSpPr>
        <p:spPr bwMode="auto">
          <a:xfrm>
            <a:off x="304800" y="5943600"/>
            <a:ext cx="8686800" cy="609600"/>
          </a:xfrm>
          <a:prstGeom prst="rect">
            <a:avLst/>
          </a:prstGeom>
          <a:solidFill>
            <a:srgbClr val="FFFF99"/>
          </a:solidFill>
          <a:ln w="9525">
            <a:solidFill>
              <a:schemeClr val="tx1"/>
            </a:solidFill>
            <a:miter lim="800000"/>
            <a:headEnd/>
            <a:tailEnd/>
          </a:ln>
        </p:spPr>
        <p:txBody>
          <a:bodyPr anchor="ctr"/>
          <a:lstStyle/>
          <a:p>
            <a:pPr algn="ctr" fontAlgn="base">
              <a:spcBef>
                <a:spcPct val="0"/>
              </a:spcBef>
              <a:spcAft>
                <a:spcPct val="0"/>
              </a:spcAft>
            </a:pPr>
            <a:r>
              <a:rPr lang="en-US" sz="1600" b="1" smtClean="0">
                <a:solidFill>
                  <a:srgbClr val="000000"/>
                </a:solidFill>
                <a:latin typeface="Arial" pitchFamily="34" charset="0"/>
                <a:sym typeface="Gill Sans"/>
              </a:rPr>
              <a:t>Ontology(ies) that enables interoperability among members of an Operations Center and other warfighters.</a:t>
            </a:r>
          </a:p>
        </p:txBody>
      </p:sp>
    </p:spTree>
    <p:extLst>
      <p:ext uri="{BB962C8B-B14F-4D97-AF65-F5344CB8AC3E}">
        <p14:creationId xmlns:p14="http://schemas.microsoft.com/office/powerpoint/2010/main" val="3989730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6"/>
          <p:cNvSpPr>
            <a:spLocks noGrp="1" noChangeArrowheads="1"/>
          </p:cNvSpPr>
          <p:nvPr>
            <p:ph type="sldNum" sz="quarter" idx="10"/>
          </p:nvPr>
        </p:nvSpPr>
        <p:spPr>
          <a:xfrm>
            <a:off x="8382000" y="6314666"/>
            <a:ext cx="534988" cy="457200"/>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fld id="{D1769D10-A518-48F6-BC4C-3009A9635758}" type="slidenum">
              <a:rPr lang="en-US" sz="1400" smtClean="0">
                <a:solidFill>
                  <a:srgbClr val="000000"/>
                </a:solidFill>
                <a:latin typeface="Times New Roman" pitchFamily="18" charset="0"/>
                <a:ea typeface="Lucida Grande"/>
                <a:cs typeface="Lucida Grande"/>
                <a:sym typeface="Lucida Grande"/>
              </a:rPr>
              <a:pPr algn="ctr" eaLnBrk="1" hangingPunct="1"/>
              <a:t>113</a:t>
            </a:fld>
            <a:endParaRPr lang="en-US" sz="1400" dirty="0" smtClean="0">
              <a:solidFill>
                <a:srgbClr val="000000"/>
              </a:solidFill>
              <a:latin typeface="Times New Roman" pitchFamily="18" charset="0"/>
              <a:ea typeface="Lucida Grande"/>
              <a:cs typeface="Lucida Grande"/>
              <a:sym typeface="Lucida Grande"/>
            </a:endParaRPr>
          </a:p>
        </p:txBody>
      </p:sp>
      <p:sp>
        <p:nvSpPr>
          <p:cNvPr id="261123" name="Rectangle 2"/>
          <p:cNvSpPr>
            <a:spLocks noChangeArrowheads="1"/>
          </p:cNvSpPr>
          <p:nvPr/>
        </p:nvSpPr>
        <p:spPr bwMode="auto">
          <a:xfrm>
            <a:off x="3001963" y="2173288"/>
            <a:ext cx="822325" cy="593725"/>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000" b="1" smtClean="0">
                <a:solidFill>
                  <a:srgbClr val="000000"/>
                </a:solidFill>
                <a:latin typeface="Arial" pitchFamily="34" charset="0"/>
                <a:sym typeface="Gill Sans"/>
              </a:rPr>
              <a:t>JP 3-0</a:t>
            </a:r>
          </a:p>
          <a:p>
            <a:pPr algn="ctr" eaLnBrk="0" fontAlgn="base" hangingPunct="0">
              <a:spcBef>
                <a:spcPct val="0"/>
              </a:spcBef>
              <a:spcAft>
                <a:spcPct val="0"/>
              </a:spcAft>
            </a:pPr>
            <a:r>
              <a:rPr lang="en-US" sz="1000" b="1" smtClean="0">
                <a:solidFill>
                  <a:srgbClr val="000000"/>
                </a:solidFill>
                <a:latin typeface="Arial" pitchFamily="34" charset="0"/>
                <a:sym typeface="Gill Sans"/>
              </a:rPr>
              <a:t>Operations</a:t>
            </a:r>
          </a:p>
        </p:txBody>
      </p:sp>
      <p:sp>
        <p:nvSpPr>
          <p:cNvPr id="261124" name="Rectangle 3"/>
          <p:cNvSpPr>
            <a:spLocks noChangeArrowheads="1"/>
          </p:cNvSpPr>
          <p:nvPr/>
        </p:nvSpPr>
        <p:spPr bwMode="auto">
          <a:xfrm>
            <a:off x="1981200" y="2173288"/>
            <a:ext cx="822325" cy="569912"/>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000" b="1" smtClean="0">
                <a:solidFill>
                  <a:srgbClr val="000000"/>
                </a:solidFill>
                <a:latin typeface="Arial" pitchFamily="34" charset="0"/>
                <a:sym typeface="Gill Sans"/>
              </a:rPr>
              <a:t>JP 2-0</a:t>
            </a:r>
          </a:p>
          <a:p>
            <a:pPr algn="ctr" eaLnBrk="0" fontAlgn="base" hangingPunct="0">
              <a:spcBef>
                <a:spcPct val="0"/>
              </a:spcBef>
              <a:spcAft>
                <a:spcPct val="0"/>
              </a:spcAft>
            </a:pPr>
            <a:r>
              <a:rPr lang="en-US" sz="1000" b="1" smtClean="0">
                <a:solidFill>
                  <a:srgbClr val="000000"/>
                </a:solidFill>
                <a:latin typeface="Arial" pitchFamily="34" charset="0"/>
                <a:sym typeface="Gill Sans"/>
              </a:rPr>
              <a:t>Intelligence</a:t>
            </a:r>
          </a:p>
        </p:txBody>
      </p:sp>
      <p:sp>
        <p:nvSpPr>
          <p:cNvPr id="261125" name="Rectangle 4"/>
          <p:cNvSpPr>
            <a:spLocks noChangeArrowheads="1"/>
          </p:cNvSpPr>
          <p:nvPr/>
        </p:nvSpPr>
        <p:spPr bwMode="auto">
          <a:xfrm>
            <a:off x="7088188" y="2173288"/>
            <a:ext cx="822325" cy="593725"/>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000" b="1" smtClean="0">
                <a:solidFill>
                  <a:srgbClr val="000000"/>
                </a:solidFill>
                <a:latin typeface="Arial" pitchFamily="34" charset="0"/>
                <a:sym typeface="Gill Sans"/>
              </a:rPr>
              <a:t>JP 6-0</a:t>
            </a:r>
          </a:p>
          <a:p>
            <a:pPr algn="ctr" eaLnBrk="0" fontAlgn="base" hangingPunct="0">
              <a:spcBef>
                <a:spcPct val="0"/>
              </a:spcBef>
              <a:spcAft>
                <a:spcPct val="0"/>
              </a:spcAft>
            </a:pPr>
            <a:r>
              <a:rPr lang="en-US" sz="1000" b="1" smtClean="0">
                <a:solidFill>
                  <a:srgbClr val="000000"/>
                </a:solidFill>
                <a:latin typeface="Arial" pitchFamily="34" charset="0"/>
                <a:sym typeface="Gill Sans"/>
              </a:rPr>
              <a:t>Comm</a:t>
            </a:r>
          </a:p>
          <a:p>
            <a:pPr algn="ctr" eaLnBrk="0" fontAlgn="base" hangingPunct="0">
              <a:spcBef>
                <a:spcPct val="0"/>
              </a:spcBef>
              <a:spcAft>
                <a:spcPct val="0"/>
              </a:spcAft>
            </a:pPr>
            <a:r>
              <a:rPr lang="en-US" sz="1000" b="1" smtClean="0">
                <a:solidFill>
                  <a:srgbClr val="000000"/>
                </a:solidFill>
                <a:latin typeface="Arial" pitchFamily="34" charset="0"/>
                <a:sym typeface="Gill Sans"/>
              </a:rPr>
              <a:t>Support</a:t>
            </a:r>
          </a:p>
        </p:txBody>
      </p:sp>
      <p:sp>
        <p:nvSpPr>
          <p:cNvPr id="261126" name="Rectangle 5"/>
          <p:cNvSpPr>
            <a:spLocks noChangeArrowheads="1"/>
          </p:cNvSpPr>
          <p:nvPr/>
        </p:nvSpPr>
        <p:spPr bwMode="auto">
          <a:xfrm>
            <a:off x="6067425" y="2173288"/>
            <a:ext cx="822325" cy="593725"/>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000" b="1" smtClean="0">
                <a:solidFill>
                  <a:srgbClr val="000000"/>
                </a:solidFill>
                <a:latin typeface="Arial" pitchFamily="34" charset="0"/>
                <a:sym typeface="Gill Sans"/>
              </a:rPr>
              <a:t>JP 4-0</a:t>
            </a:r>
          </a:p>
          <a:p>
            <a:pPr algn="ctr" eaLnBrk="0" fontAlgn="base" hangingPunct="0">
              <a:spcBef>
                <a:spcPct val="0"/>
              </a:spcBef>
              <a:spcAft>
                <a:spcPct val="0"/>
              </a:spcAft>
            </a:pPr>
            <a:r>
              <a:rPr lang="en-US" sz="1000" b="1" smtClean="0">
                <a:solidFill>
                  <a:srgbClr val="000000"/>
                </a:solidFill>
                <a:latin typeface="Arial" pitchFamily="34" charset="0"/>
                <a:sym typeface="Gill Sans"/>
              </a:rPr>
              <a:t>Logistics</a:t>
            </a:r>
          </a:p>
        </p:txBody>
      </p:sp>
      <p:sp>
        <p:nvSpPr>
          <p:cNvPr id="261127" name="Rectangle 6"/>
          <p:cNvSpPr>
            <a:spLocks noChangeArrowheads="1"/>
          </p:cNvSpPr>
          <p:nvPr/>
        </p:nvSpPr>
        <p:spPr bwMode="auto">
          <a:xfrm>
            <a:off x="4024313" y="2173288"/>
            <a:ext cx="822325" cy="593725"/>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000" b="1" smtClean="0">
                <a:solidFill>
                  <a:srgbClr val="000000"/>
                </a:solidFill>
                <a:latin typeface="Arial" pitchFamily="34" charset="0"/>
                <a:sym typeface="Gill Sans"/>
              </a:rPr>
              <a:t>JP 3-16</a:t>
            </a:r>
          </a:p>
          <a:p>
            <a:pPr algn="ctr" eaLnBrk="0" fontAlgn="base" hangingPunct="0">
              <a:spcBef>
                <a:spcPct val="0"/>
              </a:spcBef>
              <a:spcAft>
                <a:spcPct val="0"/>
              </a:spcAft>
            </a:pPr>
            <a:r>
              <a:rPr lang="en-US" sz="1000" b="1" smtClean="0">
                <a:solidFill>
                  <a:srgbClr val="000000"/>
                </a:solidFill>
                <a:latin typeface="Arial" pitchFamily="34" charset="0"/>
                <a:sym typeface="Gill Sans"/>
              </a:rPr>
              <a:t>Multinational</a:t>
            </a:r>
          </a:p>
          <a:p>
            <a:pPr algn="ctr" eaLnBrk="0" fontAlgn="base" hangingPunct="0">
              <a:spcBef>
                <a:spcPct val="0"/>
              </a:spcBef>
              <a:spcAft>
                <a:spcPct val="0"/>
              </a:spcAft>
            </a:pPr>
            <a:r>
              <a:rPr lang="en-US" sz="1000" b="1" smtClean="0">
                <a:solidFill>
                  <a:srgbClr val="000000"/>
                </a:solidFill>
                <a:latin typeface="Arial" pitchFamily="34" charset="0"/>
                <a:sym typeface="Gill Sans"/>
              </a:rPr>
              <a:t>Operations</a:t>
            </a:r>
          </a:p>
        </p:txBody>
      </p:sp>
      <p:sp>
        <p:nvSpPr>
          <p:cNvPr id="261128" name="Rectangle 7"/>
          <p:cNvSpPr>
            <a:spLocks noChangeArrowheads="1"/>
          </p:cNvSpPr>
          <p:nvPr/>
        </p:nvSpPr>
        <p:spPr bwMode="auto">
          <a:xfrm>
            <a:off x="5045075" y="2173288"/>
            <a:ext cx="822325" cy="593725"/>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000" b="1" smtClean="0">
                <a:solidFill>
                  <a:srgbClr val="000000"/>
                </a:solidFill>
                <a:latin typeface="Arial" pitchFamily="34" charset="0"/>
                <a:sym typeface="Gill Sans"/>
              </a:rPr>
              <a:t>JP 3-33</a:t>
            </a:r>
          </a:p>
          <a:p>
            <a:pPr algn="ctr" eaLnBrk="0" fontAlgn="base" hangingPunct="0">
              <a:spcBef>
                <a:spcPct val="0"/>
              </a:spcBef>
              <a:spcAft>
                <a:spcPct val="0"/>
              </a:spcAft>
            </a:pPr>
            <a:r>
              <a:rPr lang="en-US" sz="1000" b="1" smtClean="0">
                <a:solidFill>
                  <a:srgbClr val="000000"/>
                </a:solidFill>
                <a:latin typeface="Arial" pitchFamily="34" charset="0"/>
                <a:sym typeface="Gill Sans"/>
              </a:rPr>
              <a:t>JTF</a:t>
            </a:r>
          </a:p>
          <a:p>
            <a:pPr algn="ctr" eaLnBrk="0" fontAlgn="base" hangingPunct="0">
              <a:spcBef>
                <a:spcPct val="0"/>
              </a:spcBef>
              <a:spcAft>
                <a:spcPct val="0"/>
              </a:spcAft>
            </a:pPr>
            <a:r>
              <a:rPr lang="en-US" sz="1000" b="1" smtClean="0">
                <a:solidFill>
                  <a:srgbClr val="000000"/>
                </a:solidFill>
                <a:latin typeface="Arial" pitchFamily="34" charset="0"/>
                <a:sym typeface="Gill Sans"/>
              </a:rPr>
              <a:t>Headquarters</a:t>
            </a:r>
          </a:p>
        </p:txBody>
      </p:sp>
      <p:sp>
        <p:nvSpPr>
          <p:cNvPr id="261129" name="Rectangle 8"/>
          <p:cNvSpPr>
            <a:spLocks noChangeArrowheads="1"/>
          </p:cNvSpPr>
          <p:nvPr/>
        </p:nvSpPr>
        <p:spPr bwMode="auto">
          <a:xfrm>
            <a:off x="217488" y="1219200"/>
            <a:ext cx="1306512" cy="533400"/>
          </a:xfrm>
          <a:prstGeom prst="rect">
            <a:avLst/>
          </a:prstGeom>
          <a:solidFill>
            <a:srgbClr val="FFFF99"/>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1200" b="1" smtClean="0">
                <a:solidFill>
                  <a:srgbClr val="000000"/>
                </a:solidFill>
                <a:latin typeface="Arial" pitchFamily="34" charset="0"/>
                <a:sym typeface="Gill Sans"/>
              </a:rPr>
              <a:t>JP 1-02</a:t>
            </a:r>
          </a:p>
          <a:p>
            <a:pPr algn="ctr" eaLnBrk="0" fontAlgn="base" hangingPunct="0">
              <a:spcBef>
                <a:spcPct val="0"/>
              </a:spcBef>
              <a:spcAft>
                <a:spcPct val="0"/>
              </a:spcAft>
            </a:pPr>
            <a:r>
              <a:rPr lang="en-US" sz="1200" b="1" smtClean="0">
                <a:solidFill>
                  <a:srgbClr val="000000"/>
                </a:solidFill>
                <a:latin typeface="Arial" pitchFamily="34" charset="0"/>
                <a:sym typeface="Gill Sans"/>
              </a:rPr>
              <a:t>DoD Dictionary</a:t>
            </a:r>
          </a:p>
        </p:txBody>
      </p:sp>
      <p:cxnSp>
        <p:nvCxnSpPr>
          <p:cNvPr id="261130" name="AutoShape 9"/>
          <p:cNvCxnSpPr>
            <a:cxnSpLocks noChangeShapeType="1"/>
            <a:stCxn id="261129" idx="2"/>
            <a:endCxn id="261125" idx="0"/>
          </p:cNvCxnSpPr>
          <p:nvPr/>
        </p:nvCxnSpPr>
        <p:spPr bwMode="auto">
          <a:xfrm rot="16200000" flipH="1">
            <a:off x="3975100" y="-1350962"/>
            <a:ext cx="420688" cy="6627812"/>
          </a:xfrm>
          <a:prstGeom prst="bentConnector3">
            <a:avLst>
              <a:gd name="adj1" fmla="val 49810"/>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1131" name="AutoShape 10"/>
          <p:cNvCxnSpPr>
            <a:cxnSpLocks noChangeShapeType="1"/>
            <a:stCxn id="261129" idx="2"/>
            <a:endCxn id="261126" idx="0"/>
          </p:cNvCxnSpPr>
          <p:nvPr/>
        </p:nvCxnSpPr>
        <p:spPr bwMode="auto">
          <a:xfrm rot="16200000" flipH="1">
            <a:off x="3464719" y="-840581"/>
            <a:ext cx="420688" cy="5607050"/>
          </a:xfrm>
          <a:prstGeom prst="bentConnector3">
            <a:avLst>
              <a:gd name="adj1" fmla="val 49810"/>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1132" name="AutoShape 11"/>
          <p:cNvCxnSpPr>
            <a:cxnSpLocks noChangeShapeType="1"/>
            <a:stCxn id="261129" idx="2"/>
            <a:endCxn id="261127" idx="0"/>
          </p:cNvCxnSpPr>
          <p:nvPr/>
        </p:nvCxnSpPr>
        <p:spPr bwMode="auto">
          <a:xfrm rot="16200000" flipH="1">
            <a:off x="2443163" y="180975"/>
            <a:ext cx="420688" cy="3563937"/>
          </a:xfrm>
          <a:prstGeom prst="bentConnector3">
            <a:avLst>
              <a:gd name="adj1" fmla="val 49810"/>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1133" name="AutoShape 12"/>
          <p:cNvCxnSpPr>
            <a:cxnSpLocks noChangeShapeType="1"/>
            <a:stCxn id="261129" idx="2"/>
            <a:endCxn id="261123" idx="0"/>
          </p:cNvCxnSpPr>
          <p:nvPr/>
        </p:nvCxnSpPr>
        <p:spPr bwMode="auto">
          <a:xfrm rot="16200000" flipH="1">
            <a:off x="1931988" y="692150"/>
            <a:ext cx="420688" cy="2541587"/>
          </a:xfrm>
          <a:prstGeom prst="bentConnector3">
            <a:avLst>
              <a:gd name="adj1" fmla="val 49810"/>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1134" name="AutoShape 13"/>
          <p:cNvCxnSpPr>
            <a:cxnSpLocks noChangeShapeType="1"/>
            <a:stCxn id="261129" idx="2"/>
            <a:endCxn id="261124" idx="0"/>
          </p:cNvCxnSpPr>
          <p:nvPr/>
        </p:nvCxnSpPr>
        <p:spPr bwMode="auto">
          <a:xfrm rot="16200000" flipH="1">
            <a:off x="1421607" y="1202531"/>
            <a:ext cx="420688" cy="1520825"/>
          </a:xfrm>
          <a:prstGeom prst="bentConnector3">
            <a:avLst>
              <a:gd name="adj1" fmla="val 49810"/>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61135" name="Text Box 14"/>
          <p:cNvSpPr txBox="1">
            <a:spLocks noChangeArrowheads="1"/>
          </p:cNvSpPr>
          <p:nvPr/>
        </p:nvSpPr>
        <p:spPr bwMode="auto">
          <a:xfrm>
            <a:off x="139700" y="5394325"/>
            <a:ext cx="19383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200" b="1" smtClean="0">
                <a:solidFill>
                  <a:srgbClr val="000000"/>
                </a:solidFill>
                <a:cs typeface="ヒラギノ角ゴ ProN W3"/>
                <a:sym typeface="Gill Sans"/>
              </a:rPr>
              <a:t>Civil-Military Operations</a:t>
            </a:r>
          </a:p>
        </p:txBody>
      </p:sp>
      <p:sp>
        <p:nvSpPr>
          <p:cNvPr id="261136" name="Text Box 15"/>
          <p:cNvSpPr txBox="1">
            <a:spLocks noChangeArrowheads="1"/>
          </p:cNvSpPr>
          <p:nvPr/>
        </p:nvSpPr>
        <p:spPr bwMode="auto">
          <a:xfrm>
            <a:off x="139700" y="3633788"/>
            <a:ext cx="1555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200" b="1" smtClean="0">
                <a:solidFill>
                  <a:srgbClr val="000000"/>
                </a:solidFill>
                <a:cs typeface="ヒラギノ角ゴ ProN W3"/>
                <a:sym typeface="Gill Sans"/>
              </a:rPr>
              <a:t>Area of Operations</a:t>
            </a:r>
          </a:p>
        </p:txBody>
      </p:sp>
      <p:sp>
        <p:nvSpPr>
          <p:cNvPr id="261137" name="Text Box 16"/>
          <p:cNvSpPr txBox="1">
            <a:spLocks noChangeArrowheads="1"/>
          </p:cNvSpPr>
          <p:nvPr/>
        </p:nvSpPr>
        <p:spPr bwMode="auto">
          <a:xfrm>
            <a:off x="5302250" y="3519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38" name="Text Box 17"/>
          <p:cNvSpPr txBox="1">
            <a:spLocks noChangeArrowheads="1"/>
          </p:cNvSpPr>
          <p:nvPr/>
        </p:nvSpPr>
        <p:spPr bwMode="auto">
          <a:xfrm>
            <a:off x="4267200" y="3519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39" name="Text Box 18"/>
          <p:cNvSpPr txBox="1">
            <a:spLocks noChangeArrowheads="1"/>
          </p:cNvSpPr>
          <p:nvPr/>
        </p:nvSpPr>
        <p:spPr bwMode="auto">
          <a:xfrm>
            <a:off x="3221038" y="3519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0" name="Text Box 19"/>
          <p:cNvSpPr txBox="1">
            <a:spLocks noChangeArrowheads="1"/>
          </p:cNvSpPr>
          <p:nvPr/>
        </p:nvSpPr>
        <p:spPr bwMode="auto">
          <a:xfrm>
            <a:off x="6369050" y="3519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1" name="Text Box 20"/>
          <p:cNvSpPr txBox="1">
            <a:spLocks noChangeArrowheads="1"/>
          </p:cNvSpPr>
          <p:nvPr/>
        </p:nvSpPr>
        <p:spPr bwMode="auto">
          <a:xfrm>
            <a:off x="139700" y="4221163"/>
            <a:ext cx="1793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200" b="1" smtClean="0">
                <a:solidFill>
                  <a:srgbClr val="000000"/>
                </a:solidFill>
                <a:cs typeface="ヒラギノ角ゴ ProN W3"/>
                <a:sym typeface="Gill Sans"/>
              </a:rPr>
              <a:t>Area of Responsibility</a:t>
            </a:r>
          </a:p>
        </p:txBody>
      </p:sp>
      <p:sp>
        <p:nvSpPr>
          <p:cNvPr id="261142" name="Text Box 21"/>
          <p:cNvSpPr txBox="1">
            <a:spLocks noChangeArrowheads="1"/>
          </p:cNvSpPr>
          <p:nvPr/>
        </p:nvSpPr>
        <p:spPr bwMode="auto">
          <a:xfrm>
            <a:off x="5302250" y="42052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3" name="Text Box 22"/>
          <p:cNvSpPr txBox="1">
            <a:spLocks noChangeArrowheads="1"/>
          </p:cNvSpPr>
          <p:nvPr/>
        </p:nvSpPr>
        <p:spPr bwMode="auto">
          <a:xfrm>
            <a:off x="5302250" y="53482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4" name="Text Box 23"/>
          <p:cNvSpPr txBox="1">
            <a:spLocks noChangeArrowheads="1"/>
          </p:cNvSpPr>
          <p:nvPr/>
        </p:nvSpPr>
        <p:spPr bwMode="auto">
          <a:xfrm>
            <a:off x="4267200" y="41910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5" name="Text Box 24"/>
          <p:cNvSpPr txBox="1">
            <a:spLocks noChangeArrowheads="1"/>
          </p:cNvSpPr>
          <p:nvPr/>
        </p:nvSpPr>
        <p:spPr bwMode="auto">
          <a:xfrm>
            <a:off x="3221038" y="4114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6" name="Text Box 25"/>
          <p:cNvSpPr txBox="1">
            <a:spLocks noChangeArrowheads="1"/>
          </p:cNvSpPr>
          <p:nvPr/>
        </p:nvSpPr>
        <p:spPr bwMode="auto">
          <a:xfrm>
            <a:off x="3221038" y="53482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7" name="Text Box 26"/>
          <p:cNvSpPr txBox="1">
            <a:spLocks noChangeArrowheads="1"/>
          </p:cNvSpPr>
          <p:nvPr/>
        </p:nvSpPr>
        <p:spPr bwMode="auto">
          <a:xfrm>
            <a:off x="139700" y="4806950"/>
            <a:ext cx="1044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200" b="1" smtClean="0">
                <a:solidFill>
                  <a:srgbClr val="000000"/>
                </a:solidFill>
                <a:cs typeface="ヒラギノ角ゴ ProN W3"/>
                <a:sym typeface="Gill Sans"/>
              </a:rPr>
              <a:t>C2 Systems</a:t>
            </a:r>
          </a:p>
        </p:txBody>
      </p:sp>
      <p:sp>
        <p:nvSpPr>
          <p:cNvPr id="261148" name="Text Box 27"/>
          <p:cNvSpPr txBox="1">
            <a:spLocks noChangeArrowheads="1"/>
          </p:cNvSpPr>
          <p:nvPr/>
        </p:nvSpPr>
        <p:spPr bwMode="auto">
          <a:xfrm>
            <a:off x="7435850" y="47386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49" name="Text Box 28"/>
          <p:cNvSpPr txBox="1">
            <a:spLocks noChangeArrowheads="1"/>
          </p:cNvSpPr>
          <p:nvPr/>
        </p:nvSpPr>
        <p:spPr bwMode="auto">
          <a:xfrm>
            <a:off x="2286000" y="2971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50" name="Text Box 29"/>
          <p:cNvSpPr txBox="1">
            <a:spLocks noChangeArrowheads="1"/>
          </p:cNvSpPr>
          <p:nvPr/>
        </p:nvSpPr>
        <p:spPr bwMode="auto">
          <a:xfrm>
            <a:off x="3221038" y="47386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51" name="Text Box 30"/>
          <p:cNvSpPr txBox="1">
            <a:spLocks noChangeArrowheads="1"/>
          </p:cNvSpPr>
          <p:nvPr/>
        </p:nvSpPr>
        <p:spPr bwMode="auto">
          <a:xfrm>
            <a:off x="5302250" y="48148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52" name="Text Box 31"/>
          <p:cNvSpPr txBox="1">
            <a:spLocks noChangeArrowheads="1"/>
          </p:cNvSpPr>
          <p:nvPr/>
        </p:nvSpPr>
        <p:spPr bwMode="auto">
          <a:xfrm>
            <a:off x="981075" y="112713"/>
            <a:ext cx="7181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b="1" smtClean="0">
                <a:solidFill>
                  <a:srgbClr val="000000"/>
                </a:solidFill>
                <a:cs typeface="ヒラギノ角ゴ ProN W3"/>
                <a:sym typeface="Gill Sans"/>
              </a:rPr>
              <a:t>Doctrinal Publications </a:t>
            </a:r>
          </a:p>
          <a:p>
            <a:pPr algn="ctr" eaLnBrk="1" fontAlgn="base" hangingPunct="1">
              <a:spcBef>
                <a:spcPct val="0"/>
              </a:spcBef>
              <a:spcAft>
                <a:spcPct val="0"/>
              </a:spcAft>
            </a:pPr>
            <a:r>
              <a:rPr lang="en-US" b="1" smtClean="0">
                <a:solidFill>
                  <a:srgbClr val="000000"/>
                </a:solidFill>
                <a:cs typeface="ヒラギノ角ゴ ProN W3"/>
                <a:sym typeface="Gill Sans"/>
              </a:rPr>
              <a:t>Consistent Terminology (Data Elements, Names and Definitions)</a:t>
            </a:r>
          </a:p>
        </p:txBody>
      </p:sp>
      <p:sp>
        <p:nvSpPr>
          <p:cNvPr id="261153" name="Text Box 32"/>
          <p:cNvSpPr txBox="1">
            <a:spLocks noChangeArrowheads="1"/>
          </p:cNvSpPr>
          <p:nvPr/>
        </p:nvSpPr>
        <p:spPr bwMode="auto">
          <a:xfrm>
            <a:off x="139700" y="3048000"/>
            <a:ext cx="1300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1200" b="1" smtClean="0">
                <a:solidFill>
                  <a:srgbClr val="000000"/>
                </a:solidFill>
                <a:cs typeface="ヒラギノ角ゴ ProN W3"/>
                <a:sym typeface="Gill Sans"/>
              </a:rPr>
              <a:t>Area of Interest</a:t>
            </a:r>
          </a:p>
        </p:txBody>
      </p:sp>
      <p:sp>
        <p:nvSpPr>
          <p:cNvPr id="261154" name="Text Box 33"/>
          <p:cNvSpPr txBox="1">
            <a:spLocks noChangeArrowheads="1"/>
          </p:cNvSpPr>
          <p:nvPr/>
        </p:nvSpPr>
        <p:spPr bwMode="auto">
          <a:xfrm>
            <a:off x="3200400" y="2971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55" name="Text Box 34"/>
          <p:cNvSpPr txBox="1">
            <a:spLocks noChangeArrowheads="1"/>
          </p:cNvSpPr>
          <p:nvPr/>
        </p:nvSpPr>
        <p:spPr bwMode="auto">
          <a:xfrm>
            <a:off x="4267200" y="2971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56" name="Text Box 35"/>
          <p:cNvSpPr txBox="1">
            <a:spLocks noChangeArrowheads="1"/>
          </p:cNvSpPr>
          <p:nvPr/>
        </p:nvSpPr>
        <p:spPr bwMode="auto">
          <a:xfrm>
            <a:off x="6369050" y="4114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b="1" smtClean="0">
                <a:solidFill>
                  <a:srgbClr val="000000"/>
                </a:solidFill>
                <a:cs typeface="ヒラギノ角ゴ ProN W3"/>
                <a:sym typeface="Gill Sans"/>
              </a:rPr>
              <a:t>X</a:t>
            </a:r>
          </a:p>
        </p:txBody>
      </p:sp>
      <p:sp>
        <p:nvSpPr>
          <p:cNvPr id="261157" name="Text Box 36"/>
          <p:cNvSpPr txBox="1">
            <a:spLocks noChangeArrowheads="1"/>
          </p:cNvSpPr>
          <p:nvPr/>
        </p:nvSpPr>
        <p:spPr bwMode="auto">
          <a:xfrm>
            <a:off x="163513" y="6172200"/>
            <a:ext cx="2670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sz="1200" b="1" smtClean="0">
                <a:solidFill>
                  <a:srgbClr val="000000"/>
                </a:solidFill>
                <a:cs typeface="ヒラギノ角ゴ ProN W3"/>
                <a:sym typeface="Gill Sans"/>
              </a:rPr>
              <a:t>Key:                          word for word</a:t>
            </a:r>
            <a:endParaRPr lang="en-US" sz="1200" smtClean="0">
              <a:solidFill>
                <a:srgbClr val="000000"/>
              </a:solidFill>
              <a:cs typeface="ヒラギノ角ゴ ProN W3"/>
              <a:sym typeface="Gill Sans"/>
            </a:endParaRPr>
          </a:p>
        </p:txBody>
      </p:sp>
      <p:cxnSp>
        <p:nvCxnSpPr>
          <p:cNvPr id="261158" name="AutoShape 37"/>
          <p:cNvCxnSpPr>
            <a:cxnSpLocks noChangeShapeType="1"/>
          </p:cNvCxnSpPr>
          <p:nvPr/>
        </p:nvCxnSpPr>
        <p:spPr bwMode="auto">
          <a:xfrm>
            <a:off x="990600" y="6310313"/>
            <a:ext cx="533400" cy="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1159" name="AutoShape 38"/>
          <p:cNvCxnSpPr>
            <a:cxnSpLocks noChangeShapeType="1"/>
            <a:stCxn id="261129" idx="2"/>
            <a:endCxn id="261128" idx="0"/>
          </p:cNvCxnSpPr>
          <p:nvPr/>
        </p:nvCxnSpPr>
        <p:spPr bwMode="auto">
          <a:xfrm rot="16200000" flipH="1">
            <a:off x="2953544" y="-329406"/>
            <a:ext cx="420688" cy="4584700"/>
          </a:xfrm>
          <a:prstGeom prst="bentConnector3">
            <a:avLst>
              <a:gd name="adj1" fmla="val 49810"/>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69314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76600" y="2743201"/>
            <a:ext cx="5867400" cy="4114800"/>
          </a:xfrm>
          <a:prstGeom prst="rect">
            <a:avLst/>
          </a:prstGeom>
          <a:noFill/>
          <a:ln>
            <a:noFill/>
          </a:ln>
        </p:spPr>
      </p:pic>
      <p:sp>
        <p:nvSpPr>
          <p:cNvPr id="2" name="Title 1"/>
          <p:cNvSpPr>
            <a:spLocks noGrp="1"/>
          </p:cNvSpPr>
          <p:nvPr>
            <p:ph type="title"/>
          </p:nvPr>
        </p:nvSpPr>
        <p:spPr>
          <a:xfrm>
            <a:off x="16420" y="76200"/>
            <a:ext cx="9127580" cy="1143000"/>
          </a:xfrm>
        </p:spPr>
        <p:txBody>
          <a:bodyPr/>
          <a:lstStyle/>
          <a:p>
            <a:r>
              <a:rPr lang="en-US" dirty="0" smtClean="0"/>
              <a:t>Previous Information Revolution</a:t>
            </a:r>
            <a:endParaRPr lang="en-US" dirty="0"/>
          </a:p>
        </p:txBody>
      </p:sp>
      <p:pic>
        <p:nvPicPr>
          <p:cNvPr id="2052" name="Picture 4" descr="http://images.betterworldbooks.com/185/Historical-Maps-of-the-Napoleonic-Wars-97818564865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77" y="1143000"/>
            <a:ext cx="4800600" cy="418852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114</a:t>
            </a:fld>
            <a:endParaRPr lang="en-US">
              <a:solidFill>
                <a:prstClr val="black">
                  <a:tint val="75000"/>
                </a:prstClr>
              </a:solidFill>
            </a:endParaRPr>
          </a:p>
        </p:txBody>
      </p:sp>
    </p:spTree>
    <p:extLst>
      <p:ext uri="{BB962C8B-B14F-4D97-AF65-F5344CB8AC3E}">
        <p14:creationId xmlns:p14="http://schemas.microsoft.com/office/powerpoint/2010/main" val="39718252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0" y="76200"/>
            <a:ext cx="9127580" cy="1143000"/>
          </a:xfrm>
        </p:spPr>
        <p:txBody>
          <a:bodyPr/>
          <a:lstStyle/>
          <a:p>
            <a:r>
              <a:rPr lang="en-US" dirty="0" smtClean="0"/>
              <a:t>Previous Information Revolution</a:t>
            </a:r>
            <a:endParaRPr lang="en-US" dirty="0"/>
          </a:p>
        </p:txBody>
      </p:sp>
      <p:sp>
        <p:nvSpPr>
          <p:cNvPr id="3" name="Content Placeholder 2"/>
          <p:cNvSpPr>
            <a:spLocks noGrp="1"/>
          </p:cNvSpPr>
          <p:nvPr>
            <p:ph idx="1"/>
          </p:nvPr>
        </p:nvSpPr>
        <p:spPr>
          <a:xfrm>
            <a:off x="609600" y="1447800"/>
            <a:ext cx="8229600" cy="4525963"/>
          </a:xfrm>
        </p:spPr>
        <p:txBody>
          <a:bodyPr>
            <a:normAutofit fontScale="92500"/>
          </a:bodyPr>
          <a:lstStyle/>
          <a:p>
            <a:r>
              <a:rPr lang="en-US" dirty="0" smtClean="0"/>
              <a:t>1800 Cartographic Revolution</a:t>
            </a:r>
          </a:p>
          <a:p>
            <a:r>
              <a:rPr lang="en-US" dirty="0" smtClean="0"/>
              <a:t>Explosion of production</a:t>
            </a:r>
            <a:r>
              <a:rPr lang="en-US" dirty="0"/>
              <a:t>, dissemination and use of </a:t>
            </a:r>
            <a:r>
              <a:rPr lang="en-US" dirty="0" smtClean="0"/>
              <a:t>cartography</a:t>
            </a:r>
          </a:p>
          <a:p>
            <a:r>
              <a:rPr lang="en-US" dirty="0"/>
              <a:t>Revolutionary and Napoleonic </a:t>
            </a:r>
            <a:r>
              <a:rPr lang="en-US" dirty="0" smtClean="0"/>
              <a:t>wars</a:t>
            </a:r>
          </a:p>
          <a:p>
            <a:r>
              <a:rPr lang="en-US" dirty="0"/>
              <a:t>S</a:t>
            </a:r>
            <a:r>
              <a:rPr lang="en-US" dirty="0" smtClean="0"/>
              <a:t>everal </a:t>
            </a:r>
            <a:r>
              <a:rPr lang="en-US" dirty="0"/>
              <a:t>individual armies in the extended terrain</a:t>
            </a:r>
            <a:endParaRPr lang="en-US" dirty="0" smtClean="0"/>
          </a:p>
          <a:p>
            <a:r>
              <a:rPr lang="en-US" dirty="0"/>
              <a:t>N</a:t>
            </a:r>
            <a:r>
              <a:rPr lang="en-US" dirty="0" smtClean="0"/>
              <a:t>ew </a:t>
            </a:r>
            <a:r>
              <a:rPr lang="en-US" dirty="0"/>
              <a:t>spatial order of </a:t>
            </a:r>
            <a:r>
              <a:rPr lang="en-US" dirty="0" smtClean="0"/>
              <a:t>warfare</a:t>
            </a:r>
          </a:p>
          <a:p>
            <a:r>
              <a:rPr lang="en-US" dirty="0"/>
              <a:t>U</a:t>
            </a:r>
            <a:r>
              <a:rPr lang="en-US" dirty="0" smtClean="0"/>
              <a:t>rgent </a:t>
            </a:r>
            <a:r>
              <a:rPr lang="en-US" dirty="0"/>
              <a:t>need for new methods of spatial </a:t>
            </a:r>
            <a:r>
              <a:rPr lang="en-US" dirty="0" smtClean="0"/>
              <a:t>management…*</a:t>
            </a:r>
            <a:endParaRPr lang="en-US" dirty="0"/>
          </a:p>
        </p:txBody>
      </p:sp>
      <p:sp>
        <p:nvSpPr>
          <p:cNvPr id="4" name="Rectangle 3"/>
          <p:cNvSpPr/>
          <p:nvPr/>
        </p:nvSpPr>
        <p:spPr>
          <a:xfrm>
            <a:off x="1726474" y="6400800"/>
            <a:ext cx="7391400" cy="369332"/>
          </a:xfrm>
          <a:prstGeom prst="rect">
            <a:avLst/>
          </a:prstGeom>
        </p:spPr>
        <p:txBody>
          <a:bodyPr wrap="square">
            <a:spAutoFit/>
          </a:bodyPr>
          <a:lstStyle/>
          <a:p>
            <a:pPr algn="ctr"/>
            <a:r>
              <a:rPr lang="en-US" b="1" cap="small" dirty="0" smtClean="0">
                <a:solidFill>
                  <a:prstClr val="black"/>
                </a:solidFill>
              </a:rPr>
              <a:t>*Source: Paper Empires</a:t>
            </a:r>
            <a:r>
              <a:rPr lang="en-US" dirty="0" smtClean="0">
                <a:solidFill>
                  <a:prstClr val="black"/>
                </a:solidFill>
              </a:rPr>
              <a:t>: </a:t>
            </a:r>
            <a:r>
              <a:rPr lang="en-US" b="1" cap="small" dirty="0" smtClean="0">
                <a:solidFill>
                  <a:prstClr val="black"/>
                </a:solidFill>
              </a:rPr>
              <a:t>Military </a:t>
            </a:r>
            <a:r>
              <a:rPr lang="en-US" b="1" cap="small" dirty="0">
                <a:solidFill>
                  <a:prstClr val="black"/>
                </a:solidFill>
              </a:rPr>
              <a:t>Cartography and the Management of Space</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3190CA34-1945-4751-9C46-CB4E1B950B3D}" type="slidenum">
              <a:rPr lang="en-US" smtClean="0">
                <a:solidFill>
                  <a:prstClr val="black">
                    <a:tint val="75000"/>
                  </a:prstClr>
                </a:solidFill>
              </a:rPr>
              <a:pPr/>
              <a:t>115</a:t>
            </a:fld>
            <a:endParaRPr lang="en-US">
              <a:solidFill>
                <a:prstClr val="black">
                  <a:tint val="75000"/>
                </a:prstClr>
              </a:solidFill>
            </a:endParaRPr>
          </a:p>
        </p:txBody>
      </p:sp>
    </p:spTree>
    <p:extLst>
      <p:ext uri="{BB962C8B-B14F-4D97-AF65-F5344CB8AC3E}">
        <p14:creationId xmlns:p14="http://schemas.microsoft.com/office/powerpoint/2010/main" val="18929141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utas.edu.au/spatial/locations/images/latlon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541" y="3657600"/>
            <a:ext cx="2734491" cy="27344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southwestguidebooks.com/images/used_images/maps_ch4_clip_image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560" y="2517219"/>
            <a:ext cx="4188466" cy="3019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600" y="1066800"/>
            <a:ext cx="3962400" cy="2590800"/>
          </a:xfrm>
          <a:prstGeom prst="rect">
            <a:avLst/>
          </a:prstGeom>
          <a:noFill/>
          <a:ln>
            <a:noFill/>
          </a:ln>
        </p:spPr>
      </p:pic>
      <p:sp>
        <p:nvSpPr>
          <p:cNvPr id="7" name="Title 1"/>
          <p:cNvSpPr txBox="1">
            <a:spLocks/>
          </p:cNvSpPr>
          <p:nvPr/>
        </p:nvSpPr>
        <p:spPr>
          <a:xfrm>
            <a:off x="16420" y="76200"/>
            <a:ext cx="912758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black"/>
                </a:solidFill>
              </a:rPr>
              <a:t>Standardizing Geospatial Information</a:t>
            </a:r>
            <a:endParaRPr lang="en-US" dirty="0">
              <a:solidFill>
                <a:prstClr val="black"/>
              </a:solidFill>
            </a:endParaRPr>
          </a:p>
        </p:txBody>
      </p:sp>
      <p:sp>
        <p:nvSpPr>
          <p:cNvPr id="2" name="TextBox 1"/>
          <p:cNvSpPr txBox="1"/>
          <p:nvPr/>
        </p:nvSpPr>
        <p:spPr>
          <a:xfrm>
            <a:off x="914400" y="3657600"/>
            <a:ext cx="1828800" cy="369332"/>
          </a:xfrm>
          <a:prstGeom prst="rect">
            <a:avLst/>
          </a:prstGeom>
          <a:noFill/>
        </p:spPr>
        <p:txBody>
          <a:bodyPr wrap="square" rtlCol="0">
            <a:spAutoFit/>
          </a:bodyPr>
          <a:lstStyle/>
          <a:p>
            <a:pPr algn="ctr"/>
            <a:r>
              <a:rPr lang="en-US" dirty="0" smtClean="0">
                <a:solidFill>
                  <a:prstClr val="black"/>
                </a:solidFill>
              </a:rPr>
              <a:t>Triangulation</a:t>
            </a:r>
            <a:endParaRPr lang="en-US" dirty="0">
              <a:solidFill>
                <a:prstClr val="black"/>
              </a:solidFill>
            </a:endParaRPr>
          </a:p>
        </p:txBody>
      </p:sp>
      <p:sp>
        <p:nvSpPr>
          <p:cNvPr id="4" name="TextBox 3"/>
          <p:cNvSpPr txBox="1"/>
          <p:nvPr/>
        </p:nvSpPr>
        <p:spPr>
          <a:xfrm>
            <a:off x="3084833" y="5596722"/>
            <a:ext cx="3200400" cy="369332"/>
          </a:xfrm>
          <a:prstGeom prst="rect">
            <a:avLst/>
          </a:prstGeom>
          <a:noFill/>
        </p:spPr>
        <p:txBody>
          <a:bodyPr wrap="square" rtlCol="0">
            <a:spAutoFit/>
          </a:bodyPr>
          <a:lstStyle/>
          <a:p>
            <a:r>
              <a:rPr lang="en-US" dirty="0" smtClean="0">
                <a:solidFill>
                  <a:prstClr val="black"/>
                </a:solidFill>
              </a:rPr>
              <a:t>Military Grid Reference System</a:t>
            </a:r>
            <a:endParaRPr lang="en-US" dirty="0">
              <a:solidFill>
                <a:prstClr val="black"/>
              </a:solidFill>
            </a:endParaRPr>
          </a:p>
        </p:txBody>
      </p:sp>
      <p:sp>
        <p:nvSpPr>
          <p:cNvPr id="10" name="TextBox 9"/>
          <p:cNvSpPr txBox="1"/>
          <p:nvPr/>
        </p:nvSpPr>
        <p:spPr>
          <a:xfrm>
            <a:off x="6365963" y="6391309"/>
            <a:ext cx="2281645" cy="369332"/>
          </a:xfrm>
          <a:prstGeom prst="rect">
            <a:avLst/>
          </a:prstGeom>
          <a:noFill/>
        </p:spPr>
        <p:txBody>
          <a:bodyPr wrap="square" rtlCol="0">
            <a:spAutoFit/>
          </a:bodyPr>
          <a:lstStyle/>
          <a:p>
            <a:pPr algn="ctr"/>
            <a:r>
              <a:rPr lang="en-US" dirty="0" smtClean="0">
                <a:solidFill>
                  <a:prstClr val="black"/>
                </a:solidFill>
              </a:rPr>
              <a:t>Latitude Longitude</a:t>
            </a:r>
            <a:endParaRPr lang="en-US" dirty="0">
              <a:solidFill>
                <a:prstClr val="black"/>
              </a:solidFill>
            </a:endParaRPr>
          </a:p>
        </p:txBody>
      </p:sp>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32551162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1143000"/>
          </a:xfrm>
        </p:spPr>
        <p:txBody>
          <a:bodyPr>
            <a:normAutofit/>
          </a:bodyPr>
          <a:lstStyle/>
          <a:p>
            <a:r>
              <a:rPr lang="en-US" sz="4000" b="1" dirty="0" smtClean="0"/>
              <a:t>Interoperable Semantics</a:t>
            </a:r>
            <a:br>
              <a:rPr lang="en-US" sz="4000" b="1" dirty="0" smtClean="0"/>
            </a:br>
            <a:r>
              <a:rPr lang="en-US" sz="2700" dirty="0" smtClean="0"/>
              <a:t>(example: Anatomy &amp; Physiology)</a:t>
            </a:r>
            <a:endParaRPr lang="en-US" sz="2700" dirty="0"/>
          </a:p>
        </p:txBody>
      </p:sp>
      <p:sp>
        <p:nvSpPr>
          <p:cNvPr id="3" name="Content Placeholder 2"/>
          <p:cNvSpPr>
            <a:spLocks noGrp="1"/>
          </p:cNvSpPr>
          <p:nvPr>
            <p:ph sz="half" idx="2"/>
          </p:nvPr>
        </p:nvSpPr>
        <p:spPr>
          <a:xfrm>
            <a:off x="4648200" y="1828800"/>
            <a:ext cx="4191000" cy="4525963"/>
          </a:xfrm>
        </p:spPr>
        <p:txBody>
          <a:bodyPr/>
          <a:lstStyle/>
          <a:p>
            <a:r>
              <a:rPr lang="en-US" dirty="0" smtClean="0"/>
              <a:t>Standardized Labels </a:t>
            </a:r>
          </a:p>
          <a:p>
            <a:r>
              <a:rPr lang="en-US" dirty="0" smtClean="0"/>
              <a:t>Anatomical Continuants</a:t>
            </a:r>
          </a:p>
          <a:p>
            <a:r>
              <a:rPr lang="en-US" dirty="0" smtClean="0"/>
              <a:t>Physiological </a:t>
            </a:r>
            <a:r>
              <a:rPr lang="en-US" dirty="0" err="1" smtClean="0"/>
              <a:t>Occurrents</a:t>
            </a:r>
            <a:endParaRPr lang="en-US" dirty="0" smtClean="0"/>
          </a:p>
          <a:p>
            <a:r>
              <a:rPr lang="en-US" dirty="0" smtClean="0"/>
              <a:t>Teachable </a:t>
            </a:r>
          </a:p>
          <a:p>
            <a:r>
              <a:rPr lang="en-US" dirty="0" err="1" smtClean="0"/>
              <a:t>Inferencing</a:t>
            </a:r>
            <a:r>
              <a:rPr lang="en-US" dirty="0" smtClean="0"/>
              <a:t> </a:t>
            </a:r>
          </a:p>
          <a:p>
            <a:r>
              <a:rPr lang="en-US" dirty="0" smtClean="0"/>
              <a:t>Horizontally Integrated</a:t>
            </a:r>
          </a:p>
          <a:p>
            <a:r>
              <a:rPr lang="en-US" dirty="0" smtClean="0"/>
              <a:t>Sharing of Observations</a:t>
            </a:r>
          </a:p>
          <a:p>
            <a:r>
              <a:rPr lang="en-US" dirty="0" smtClean="0"/>
              <a:t>Accumulated Knowledge</a:t>
            </a:r>
          </a:p>
        </p:txBody>
      </p:sp>
      <p:pic>
        <p:nvPicPr>
          <p:cNvPr id="2054" name="Picture 6" descr="http://www.biologycorner.com/anatomy/images/humanantomy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20" y="1219200"/>
            <a:ext cx="2739729" cy="23092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www.gotyourback.com/images/products/detail/893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161" y="3724344"/>
            <a:ext cx="2412575" cy="31031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162307472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8" name="Picture 7" descr="C:\Users\Owner\Desktop\Periodic Tabl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6138" y="1143000"/>
            <a:ext cx="52705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39" name="Title 1"/>
          <p:cNvSpPr>
            <a:spLocks noGrp="1"/>
          </p:cNvSpPr>
          <p:nvPr>
            <p:ph type="title"/>
          </p:nvPr>
        </p:nvSpPr>
        <p:spPr>
          <a:xfrm>
            <a:off x="457200" y="152400"/>
            <a:ext cx="8229600" cy="868363"/>
          </a:xfrm>
        </p:spPr>
        <p:txBody>
          <a:bodyPr/>
          <a:lstStyle/>
          <a:p>
            <a:pPr eaLnBrk="1" hangingPunct="1"/>
            <a:r>
              <a:rPr lang="en-US" smtClean="0"/>
              <a:t>Standardized Symbols</a:t>
            </a:r>
          </a:p>
        </p:txBody>
      </p:sp>
      <p:sp>
        <p:nvSpPr>
          <p:cNvPr id="4" name="Slide Number Placeholder 3"/>
          <p:cNvSpPr>
            <a:spLocks noGrp="1"/>
          </p:cNvSpPr>
          <p:nvPr>
            <p:ph type="sldNum" sz="quarter" idx="10"/>
          </p:nvPr>
        </p:nvSpPr>
        <p:spPr/>
        <p:txBody>
          <a:bodyPr/>
          <a:lstStyle/>
          <a:p>
            <a:pPr>
              <a:defRPr/>
            </a:pPr>
            <a:fld id="{D00EB4A2-3AFB-493F-BD79-61413B356330}" type="slidenum">
              <a:rPr lang="en-US" smtClean="0">
                <a:solidFill>
                  <a:prstClr val="black">
                    <a:tint val="75000"/>
                  </a:prstClr>
                </a:solidFill>
              </a:rPr>
              <a:pPr>
                <a:defRPr/>
              </a:pPr>
              <a:t>118</a:t>
            </a:fld>
            <a:endParaRPr lang="en-US">
              <a:solidFill>
                <a:prstClr val="black">
                  <a:tint val="75000"/>
                </a:prstClr>
              </a:solidFill>
            </a:endParaRPr>
          </a:p>
        </p:txBody>
      </p:sp>
      <p:grpSp>
        <p:nvGrpSpPr>
          <p:cNvPr id="270341" name="Group 14"/>
          <p:cNvGrpSpPr>
            <a:grpSpLocks/>
          </p:cNvGrpSpPr>
          <p:nvPr/>
        </p:nvGrpSpPr>
        <p:grpSpPr bwMode="auto">
          <a:xfrm>
            <a:off x="685800" y="2362200"/>
            <a:ext cx="2133600" cy="3200400"/>
            <a:chOff x="2743200" y="1600200"/>
            <a:chExt cx="2819400" cy="3962400"/>
          </a:xfrm>
        </p:grpSpPr>
        <p:sp>
          <p:nvSpPr>
            <p:cNvPr id="270343" name="Rectangle 13"/>
            <p:cNvSpPr>
              <a:spLocks noChangeArrowheads="1"/>
            </p:cNvSpPr>
            <p:nvPr/>
          </p:nvSpPr>
          <p:spPr bwMode="auto">
            <a:xfrm>
              <a:off x="2743200" y="1600200"/>
              <a:ext cx="2819400" cy="3962400"/>
            </a:xfrm>
            <a:prstGeom prst="rect">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smtClean="0">
                <a:solidFill>
                  <a:srgbClr val="000000"/>
                </a:solidFill>
                <a:latin typeface="Gill Sans"/>
                <a:sym typeface="Gill Sans"/>
              </a:endParaRPr>
            </a:p>
          </p:txBody>
        </p:sp>
        <p:pic>
          <p:nvPicPr>
            <p:cNvPr id="270344" name="Picture 2" descr="C:\Users\Owner\Desktop\12236156551925934261rsamurti_RSA_IEC_Ground_Symbol_svg_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1828800"/>
              <a:ext cx="682977" cy="899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5" name="Picture 3" descr="C:\Users\Owner\Desktop\Capacit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419600"/>
              <a:ext cx="1666205" cy="57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6" name="Picture 4" descr="C:\Users\Owner\Desktop\1223615702640036948rsamurti_RSA_IEC_Resistor_Symbol_svg_m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200400" y="3352800"/>
              <a:ext cx="1798067" cy="39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47" name="TextBox 10"/>
            <p:cNvSpPr txBox="1">
              <a:spLocks noChangeArrowheads="1"/>
            </p:cNvSpPr>
            <p:nvPr/>
          </p:nvSpPr>
          <p:spPr bwMode="auto">
            <a:xfrm>
              <a:off x="3581400" y="2743200"/>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smtClean="0">
                  <a:solidFill>
                    <a:srgbClr val="000000"/>
                  </a:solidFill>
                  <a:latin typeface="Gill Sans"/>
                  <a:cs typeface="ヒラギノ角ゴ ProN W3"/>
                  <a:sym typeface="Gill Sans"/>
                </a:rPr>
                <a:t>Ground</a:t>
              </a:r>
            </a:p>
          </p:txBody>
        </p:sp>
        <p:sp>
          <p:nvSpPr>
            <p:cNvPr id="270348" name="TextBox 11"/>
            <p:cNvSpPr txBox="1">
              <a:spLocks noChangeArrowheads="1"/>
            </p:cNvSpPr>
            <p:nvPr/>
          </p:nvSpPr>
          <p:spPr bwMode="auto">
            <a:xfrm>
              <a:off x="3448050" y="3864429"/>
              <a:ext cx="1200151" cy="3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smtClean="0">
                  <a:solidFill>
                    <a:srgbClr val="000000"/>
                  </a:solidFill>
                  <a:latin typeface="Gill Sans"/>
                  <a:cs typeface="ヒラギノ角ゴ ProN W3"/>
                  <a:sym typeface="Gill Sans"/>
                </a:rPr>
                <a:t>Resistor</a:t>
              </a:r>
            </a:p>
          </p:txBody>
        </p:sp>
        <p:sp>
          <p:nvSpPr>
            <p:cNvPr id="270349" name="TextBox 12"/>
            <p:cNvSpPr txBox="1">
              <a:spLocks noChangeArrowheads="1"/>
            </p:cNvSpPr>
            <p:nvPr/>
          </p:nvSpPr>
          <p:spPr bwMode="auto">
            <a:xfrm>
              <a:off x="3536156" y="4917558"/>
              <a:ext cx="1112044" cy="33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smtClean="0">
                  <a:solidFill>
                    <a:srgbClr val="000000"/>
                  </a:solidFill>
                  <a:latin typeface="Gill Sans"/>
                  <a:cs typeface="ヒラギノ角ゴ ProN W3"/>
                  <a:sym typeface="Gill Sans"/>
                </a:rPr>
                <a:t>Capacitor</a:t>
              </a:r>
            </a:p>
          </p:txBody>
        </p:sp>
      </p:grpSp>
      <p:pic>
        <p:nvPicPr>
          <p:cNvPr id="270342" name="Picture 8" descr="C:\Users\Owner\Desktop\standarddurations_w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8600" y="5257800"/>
            <a:ext cx="36576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977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noGrp="1" noChangeArrowheads="1"/>
          </p:cNvSpPr>
          <p:nvPr>
            <p:ph type="title"/>
          </p:nvPr>
        </p:nvSpPr>
        <p:spPr>
          <a:xfrm>
            <a:off x="457200" y="406400"/>
            <a:ext cx="8229600" cy="866775"/>
          </a:xfrm>
          <a:noFill/>
          <a:extLst/>
        </p:spPr>
        <p:txBody>
          <a:bodyPr/>
          <a:lstStyle/>
          <a:p>
            <a:pPr marL="1588" indent="-1588" eaLnBrk="1" hangingPunct="1"/>
            <a:r>
              <a:rPr lang="en-US" dirty="0" smtClean="0"/>
              <a:t>Ontology &amp; Military Symbology</a:t>
            </a:r>
          </a:p>
        </p:txBody>
      </p:sp>
      <p:sp>
        <p:nvSpPr>
          <p:cNvPr id="269315" name="Rectangle 2"/>
          <p:cNvSpPr>
            <a:spLocks noGrp="1" noChangeArrowheads="1"/>
          </p:cNvSpPr>
          <p:nvPr>
            <p:ph type="body" idx="1"/>
          </p:nvPr>
        </p:nvSpPr>
        <p:spPr>
          <a:xfrm>
            <a:off x="1231900" y="1598613"/>
            <a:ext cx="6667500" cy="4954587"/>
          </a:xfrm>
        </p:spPr>
        <p:txBody>
          <a:bodyPr>
            <a:normAutofit/>
          </a:bodyPr>
          <a:lstStyle/>
          <a:p>
            <a:pPr eaLnBrk="1" hangingPunct="1"/>
            <a:r>
              <a:rPr lang="en-US" sz="2400" dirty="0" smtClean="0"/>
              <a:t>Elements of Military Ontology</a:t>
            </a:r>
          </a:p>
          <a:p>
            <a:pPr eaLnBrk="1" hangingPunct="1"/>
            <a:r>
              <a:rPr lang="en-US" sz="2400" dirty="0" smtClean="0"/>
              <a:t>Represent Entities and Events found in military domains</a:t>
            </a:r>
          </a:p>
          <a:p>
            <a:pPr eaLnBrk="1" hangingPunct="1"/>
            <a:r>
              <a:rPr lang="en-US" sz="2400" dirty="0" smtClean="0"/>
              <a:t>Used to develop the Common Operational Picture</a:t>
            </a:r>
          </a:p>
          <a:p>
            <a:pPr eaLnBrk="1" hangingPunct="1"/>
            <a:r>
              <a:rPr lang="en-US" sz="2400" dirty="0" smtClean="0"/>
              <a:t>Used to develop Situational Awareness</a:t>
            </a:r>
          </a:p>
          <a:p>
            <a:pPr eaLnBrk="1" hangingPunct="1"/>
            <a:r>
              <a:rPr lang="en-US" sz="2400" dirty="0" smtClean="0"/>
              <a:t>Used to develop Situational Understanding</a:t>
            </a:r>
          </a:p>
          <a:p>
            <a:pPr eaLnBrk="1" hangingPunct="1"/>
            <a:r>
              <a:rPr lang="en-US" sz="2400" dirty="0" smtClean="0"/>
              <a:t>Used for Operational Design</a:t>
            </a:r>
          </a:p>
          <a:p>
            <a:pPr eaLnBrk="1" hangingPunct="1"/>
            <a:r>
              <a:rPr lang="en-US" sz="2400" dirty="0" smtClean="0"/>
              <a:t>Used to Task Organize Forces</a:t>
            </a:r>
          </a:p>
          <a:p>
            <a:pPr eaLnBrk="1" hangingPunct="1"/>
            <a:r>
              <a:rPr lang="en-US" sz="2400" dirty="0" smtClean="0"/>
              <a:t>Used to Design/Create Information Networks</a:t>
            </a:r>
          </a:p>
          <a:p>
            <a:pPr eaLnBrk="1" hangingPunct="1"/>
            <a:r>
              <a:rPr lang="en-US" sz="2400" dirty="0" smtClean="0"/>
              <a:t>Enhance the Military Decision Making Process</a:t>
            </a:r>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351377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offandonline.net/wp-content/uploads/2012/07/state_of_the_linked_open_data_lod_cloud_in_september_2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0461"/>
            <a:ext cx="9144000" cy="60275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692013"/>
          </a:xfrm>
        </p:spPr>
        <p:txBody>
          <a:bodyPr>
            <a:normAutofit fontScale="90000"/>
          </a:bodyPr>
          <a:lstStyle/>
          <a:p>
            <a:r>
              <a:rPr lang="en-US" dirty="0" smtClean="0"/>
              <a:t>Divided we fail</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12</a:t>
            </a:fld>
            <a:endParaRPr lang="en-US"/>
          </a:p>
        </p:txBody>
      </p:sp>
    </p:spTree>
    <p:extLst>
      <p:ext uri="{BB962C8B-B14F-4D97-AF65-F5344CB8AC3E}">
        <p14:creationId xmlns:p14="http://schemas.microsoft.com/office/powerpoint/2010/main" val="37154627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68" y="815884"/>
            <a:ext cx="3321231" cy="520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71363" name="Rectangle 2"/>
          <p:cNvSpPr>
            <a:spLocks noGrp="1" noChangeArrowheads="1"/>
          </p:cNvSpPr>
          <p:nvPr>
            <p:ph type="title"/>
          </p:nvPr>
        </p:nvSpPr>
        <p:spPr>
          <a:xfrm>
            <a:off x="457200" y="0"/>
            <a:ext cx="8229600" cy="800100"/>
          </a:xfrm>
          <a:noFill/>
          <a:extLst/>
        </p:spPr>
        <p:txBody>
          <a:bodyPr/>
          <a:lstStyle/>
          <a:p>
            <a:pPr marL="1588" indent="-1588" eaLnBrk="1" hangingPunct="1"/>
            <a:r>
              <a:rPr lang="en-US" dirty="0" smtClean="0"/>
              <a:t>Military Symbology</a:t>
            </a:r>
          </a:p>
        </p:txBody>
      </p:sp>
      <p:sp>
        <p:nvSpPr>
          <p:cNvPr id="271364" name="Rectangle 3"/>
          <p:cNvSpPr>
            <a:spLocks/>
          </p:cNvSpPr>
          <p:nvPr/>
        </p:nvSpPr>
        <p:spPr bwMode="auto">
          <a:xfrm>
            <a:off x="4419600" y="6612597"/>
            <a:ext cx="46982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40639" bIns="0">
            <a:spAutoFit/>
          </a:bodyPr>
          <a:lstStyle/>
          <a:p>
            <a:pPr marL="39688" algn="ctr" fontAlgn="base">
              <a:spcBef>
                <a:spcPct val="0"/>
              </a:spcBef>
              <a:spcAft>
                <a:spcPct val="0"/>
              </a:spcAft>
            </a:pPr>
            <a:r>
              <a:rPr lang="en-US" sz="1400" b="1" dirty="0" smtClean="0">
                <a:solidFill>
                  <a:srgbClr val="000000"/>
                </a:solidFill>
                <a:latin typeface="Gill Sans"/>
                <a:ea typeface="Gill Sans"/>
                <a:cs typeface="Gill Sans"/>
                <a:sym typeface="Gill Sans"/>
              </a:rPr>
              <a:t>Sample of Military Standard 2525 Military Symbology</a:t>
            </a:r>
          </a:p>
        </p:txBody>
      </p:sp>
      <p:pic>
        <p:nvPicPr>
          <p:cNvPr id="6" name="Picture 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353" y="3417842"/>
            <a:ext cx="2862218" cy="256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pic>
        <p:nvPicPr>
          <p:cNvPr id="7" name="Picture 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7080" y="1969043"/>
            <a:ext cx="2920273" cy="405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3103854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500" y="809625"/>
            <a:ext cx="8255000" cy="598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78531" name="Rectangle 2"/>
          <p:cNvSpPr>
            <a:spLocks noGrp="1" noChangeArrowheads="1"/>
          </p:cNvSpPr>
          <p:nvPr>
            <p:ph type="title"/>
          </p:nvPr>
        </p:nvSpPr>
        <p:spPr>
          <a:xfrm>
            <a:off x="457200" y="152400"/>
            <a:ext cx="8229600" cy="698500"/>
          </a:xfrm>
          <a:noFill/>
          <a:ln w="25400">
            <a:solidFill>
              <a:schemeClr val="tx1">
                <a:alpha val="0"/>
              </a:schemeClr>
            </a:solidFill>
            <a:miter lim="800000"/>
            <a:headEnd/>
            <a:tailEnd/>
          </a:ln>
        </p:spPr>
        <p:txBody>
          <a:bodyPr>
            <a:normAutofit fontScale="90000"/>
          </a:bodyPr>
          <a:lstStyle/>
          <a:p>
            <a:pPr marL="1588" eaLnBrk="1" hangingPunct="1"/>
            <a:r>
              <a:rPr lang="en-US" smtClean="0"/>
              <a:t>Map Overlays</a:t>
            </a:r>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49579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700" y="1404938"/>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79555" name="Rectangle 2"/>
          <p:cNvSpPr>
            <a:spLocks noGrp="1" noChangeArrowheads="1"/>
          </p:cNvSpPr>
          <p:nvPr>
            <p:ph type="title"/>
          </p:nvPr>
        </p:nvSpPr>
        <p:spPr>
          <a:xfrm>
            <a:off x="457200" y="139700"/>
            <a:ext cx="8229600" cy="790575"/>
          </a:xfrm>
          <a:noFill/>
          <a:extLst/>
        </p:spPr>
        <p:txBody>
          <a:bodyPr/>
          <a:lstStyle/>
          <a:p>
            <a:pPr marL="1588" eaLnBrk="1" hangingPunct="1"/>
            <a:r>
              <a:rPr lang="en-US" smtClean="0"/>
              <a:t>Task Organizing</a:t>
            </a:r>
          </a:p>
        </p:txBody>
      </p:sp>
      <p:sp>
        <p:nvSpPr>
          <p:cNvPr id="279556" name="Rectangle 3"/>
          <p:cNvSpPr>
            <a:spLocks/>
          </p:cNvSpPr>
          <p:nvPr/>
        </p:nvSpPr>
        <p:spPr bwMode="auto">
          <a:xfrm>
            <a:off x="127000" y="3581400"/>
            <a:ext cx="34544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p>
            <a:pPr marL="39688" fontAlgn="base">
              <a:spcBef>
                <a:spcPct val="0"/>
              </a:spcBef>
              <a:spcAft>
                <a:spcPct val="0"/>
              </a:spcAft>
            </a:pPr>
            <a:r>
              <a:rPr lang="en-US" sz="1200" smtClean="0">
                <a:solidFill>
                  <a:srgbClr val="000000"/>
                </a:solidFill>
                <a:latin typeface="Gill Sans"/>
                <a:ea typeface="Gill Sans"/>
                <a:cs typeface="Gill Sans"/>
                <a:sym typeface="Gill Sans"/>
              </a:rPr>
              <a:t>Ontological methods are used in the process of </a:t>
            </a:r>
            <a:r>
              <a:rPr lang="en-US" sz="1200" b="1" i="1" smtClean="0">
                <a:solidFill>
                  <a:srgbClr val="000000"/>
                </a:solidFill>
                <a:latin typeface="Gill Sans"/>
                <a:ea typeface="Gill Sans"/>
                <a:cs typeface="Gill Sans"/>
                <a:sym typeface="Gill Sans"/>
              </a:rPr>
              <a:t>Task-Organizing</a:t>
            </a:r>
            <a:r>
              <a:rPr lang="en-US" sz="1200" smtClean="0">
                <a:solidFill>
                  <a:srgbClr val="000000"/>
                </a:solidFill>
                <a:latin typeface="Gill Sans"/>
                <a:ea typeface="Gill Sans"/>
                <a:cs typeface="Gill Sans"/>
                <a:sym typeface="Gill Sans"/>
              </a:rPr>
              <a:t>  </a:t>
            </a:r>
          </a:p>
          <a:p>
            <a:pPr marL="39688" fontAlgn="base">
              <a:spcBef>
                <a:spcPct val="0"/>
              </a:spcBef>
              <a:spcAft>
                <a:spcPct val="0"/>
              </a:spcAft>
            </a:pPr>
            <a:endParaRPr lang="en-US" sz="1200" smtClean="0">
              <a:solidFill>
                <a:srgbClr val="000000"/>
              </a:solidFill>
              <a:latin typeface="Gill Sans"/>
              <a:ea typeface="Gill Sans"/>
              <a:cs typeface="Gill Sans"/>
              <a:sym typeface="Gill Sans"/>
            </a:endParaRPr>
          </a:p>
          <a:p>
            <a:pPr marL="39688" fontAlgn="base">
              <a:spcBef>
                <a:spcPct val="0"/>
              </a:spcBef>
              <a:spcAft>
                <a:spcPct val="0"/>
              </a:spcAft>
            </a:pPr>
            <a:r>
              <a:rPr lang="en-US" sz="1200" smtClean="0">
                <a:solidFill>
                  <a:srgbClr val="000000"/>
                </a:solidFill>
                <a:latin typeface="Gill Sans"/>
                <a:ea typeface="Gill Sans"/>
                <a:cs typeface="Gill Sans"/>
                <a:sym typeface="Gill Sans"/>
              </a:rPr>
              <a:t>A </a:t>
            </a:r>
            <a:r>
              <a:rPr lang="en-US" sz="1200" b="1" i="1" smtClean="0">
                <a:solidFill>
                  <a:srgbClr val="000000"/>
                </a:solidFill>
                <a:latin typeface="Gill Sans"/>
                <a:ea typeface="Gill Sans"/>
                <a:cs typeface="Gill Sans"/>
                <a:sym typeface="Gill Sans"/>
              </a:rPr>
              <a:t>Task-Organization</a:t>
            </a:r>
            <a:r>
              <a:rPr lang="en-US" sz="1200" smtClean="0">
                <a:solidFill>
                  <a:srgbClr val="000000"/>
                </a:solidFill>
                <a:latin typeface="Gill Sans"/>
                <a:ea typeface="Gill Sans"/>
                <a:cs typeface="Gill Sans"/>
                <a:sym typeface="Gill Sans"/>
              </a:rPr>
              <a:t> is the Output (Product) of Task Organizing</a:t>
            </a:r>
          </a:p>
          <a:p>
            <a:pPr marL="39688" fontAlgn="base">
              <a:spcBef>
                <a:spcPct val="0"/>
              </a:spcBef>
              <a:spcAft>
                <a:spcPct val="0"/>
              </a:spcAft>
            </a:pPr>
            <a:endParaRPr lang="en-US" sz="1200" smtClean="0">
              <a:solidFill>
                <a:srgbClr val="000000"/>
              </a:solidFill>
              <a:latin typeface="Gill Sans"/>
              <a:ea typeface="Gill Sans"/>
              <a:cs typeface="Gill Sans"/>
              <a:sym typeface="Gill Sans"/>
            </a:endParaRPr>
          </a:p>
          <a:p>
            <a:pPr marL="39688" fontAlgn="base">
              <a:spcBef>
                <a:spcPct val="0"/>
              </a:spcBef>
              <a:spcAft>
                <a:spcPct val="0"/>
              </a:spcAft>
            </a:pPr>
            <a:r>
              <a:rPr lang="en-US" sz="1200" smtClean="0">
                <a:solidFill>
                  <a:srgbClr val="000000"/>
                </a:solidFill>
                <a:latin typeface="Gill Sans"/>
                <a:ea typeface="Gill Sans"/>
                <a:cs typeface="Gill Sans"/>
                <a:sym typeface="Gill Sans"/>
              </a:rPr>
              <a:t>A </a:t>
            </a:r>
            <a:r>
              <a:rPr lang="en-US" sz="1200" b="1" i="1" smtClean="0">
                <a:solidFill>
                  <a:srgbClr val="000000"/>
                </a:solidFill>
                <a:latin typeface="Gill Sans"/>
                <a:ea typeface="Gill Sans"/>
                <a:cs typeface="Gill Sans"/>
                <a:sym typeface="Gill Sans"/>
              </a:rPr>
              <a:t>Task-Organization</a:t>
            </a:r>
            <a:r>
              <a:rPr lang="en-US" sz="1200" smtClean="0">
                <a:solidFill>
                  <a:srgbClr val="000000"/>
                </a:solidFill>
                <a:latin typeface="Gill Sans"/>
                <a:ea typeface="Gill Sans"/>
                <a:cs typeface="Gill Sans"/>
                <a:sym typeface="Gill Sans"/>
              </a:rPr>
              <a:t> is a Plan or part of a Plan</a:t>
            </a:r>
          </a:p>
          <a:p>
            <a:pPr marL="39688" fontAlgn="base">
              <a:spcBef>
                <a:spcPct val="0"/>
              </a:spcBef>
              <a:spcAft>
                <a:spcPct val="0"/>
              </a:spcAft>
            </a:pPr>
            <a:endParaRPr lang="en-US" sz="1200" smtClean="0">
              <a:solidFill>
                <a:srgbClr val="000000"/>
              </a:solidFill>
              <a:latin typeface="Gill Sans"/>
              <a:ea typeface="Gill Sans"/>
              <a:cs typeface="Gill Sans"/>
              <a:sym typeface="Gill Sans"/>
            </a:endParaRPr>
          </a:p>
          <a:p>
            <a:pPr marL="39688" fontAlgn="base">
              <a:spcBef>
                <a:spcPct val="0"/>
              </a:spcBef>
              <a:spcAft>
                <a:spcPct val="0"/>
              </a:spcAft>
            </a:pPr>
            <a:r>
              <a:rPr lang="en-US" sz="1200" smtClean="0">
                <a:solidFill>
                  <a:srgbClr val="000000"/>
                </a:solidFill>
                <a:latin typeface="Gill Sans"/>
                <a:ea typeface="Gill Sans"/>
                <a:cs typeface="Gill Sans"/>
                <a:sym typeface="Gill Sans"/>
              </a:rPr>
              <a:t>A </a:t>
            </a:r>
            <a:r>
              <a:rPr lang="en-US" sz="1200" b="1" i="1" smtClean="0">
                <a:solidFill>
                  <a:srgbClr val="000000"/>
                </a:solidFill>
                <a:latin typeface="Gill Sans"/>
                <a:ea typeface="Gill Sans"/>
                <a:cs typeface="Gill Sans"/>
                <a:sym typeface="Gill Sans"/>
              </a:rPr>
              <a:t>Plan</a:t>
            </a:r>
            <a:r>
              <a:rPr lang="en-US" sz="1200" smtClean="0">
                <a:solidFill>
                  <a:srgbClr val="000000"/>
                </a:solidFill>
                <a:latin typeface="Gill Sans"/>
                <a:ea typeface="Gill Sans"/>
                <a:cs typeface="Gill Sans"/>
                <a:sym typeface="Gill Sans"/>
              </a:rPr>
              <a:t> is an Information Content Entity</a:t>
            </a:r>
          </a:p>
        </p:txBody>
      </p:sp>
      <p:sp>
        <p:nvSpPr>
          <p:cNvPr id="279557" name="Rectangle 4"/>
          <p:cNvSpPr>
            <a:spLocks/>
          </p:cNvSpPr>
          <p:nvPr/>
        </p:nvSpPr>
        <p:spPr bwMode="auto">
          <a:xfrm>
            <a:off x="127000" y="1600200"/>
            <a:ext cx="34544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572000" algn="l"/>
              </a:tabLst>
            </a:pPr>
            <a:r>
              <a:rPr lang="en-US" sz="1200" smtClean="0">
                <a:solidFill>
                  <a:srgbClr val="000000"/>
                </a:solidFill>
                <a:latin typeface="Times New Roman Bold" pitchFamily="18" charset="0"/>
                <a:cs typeface="Times New Roman Bold" pitchFamily="18" charset="0"/>
                <a:sym typeface="Times New Roman Bold" pitchFamily="18" charset="0"/>
              </a:rPr>
              <a:t>Task-Organizing — </a:t>
            </a:r>
            <a:r>
              <a:rPr lang="en-US" sz="1200" smtClean="0">
                <a:solidFill>
                  <a:srgbClr val="000000"/>
                </a:solidFill>
                <a:latin typeface="Times New Roman" pitchFamily="18" charset="0"/>
                <a:cs typeface="Times New Roman" pitchFamily="18" charset="0"/>
                <a:sym typeface="Times New Roman" pitchFamily="18" charset="0"/>
              </a:rPr>
              <a:t>The act of designing an operating force, support staff, or logistic package of specific size and composition to meet a unique task or mission. Characteristics to examine when task-organizing the force include, but are not limited to: training, experience, equipage, sustainability, operating environment, enemy threat, and mobility. (JP 3-05)</a:t>
            </a:r>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582239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901950"/>
            <a:ext cx="4572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pic>
        <p:nvPicPr>
          <p:cNvPr id="280579"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613" y="1014413"/>
            <a:ext cx="43084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80580" name="Rectangle 3"/>
          <p:cNvSpPr>
            <a:spLocks noGrp="1" noChangeArrowheads="1"/>
          </p:cNvSpPr>
          <p:nvPr>
            <p:ph type="title"/>
          </p:nvPr>
        </p:nvSpPr>
        <p:spPr>
          <a:xfrm>
            <a:off x="457200" y="190500"/>
            <a:ext cx="8229600" cy="790575"/>
          </a:xfrm>
          <a:noFill/>
          <a:extLst/>
        </p:spPr>
        <p:txBody>
          <a:bodyPr/>
          <a:lstStyle/>
          <a:p>
            <a:pPr marL="1588" eaLnBrk="1" hangingPunct="1"/>
            <a:r>
              <a:rPr lang="en-US" smtClean="0"/>
              <a:t>Operational Design</a:t>
            </a:r>
          </a:p>
        </p:txBody>
      </p:sp>
      <p:sp>
        <p:nvSpPr>
          <p:cNvPr id="280581" name="Rectangle 4"/>
          <p:cNvSpPr>
            <a:spLocks/>
          </p:cNvSpPr>
          <p:nvPr/>
        </p:nvSpPr>
        <p:spPr bwMode="auto">
          <a:xfrm>
            <a:off x="6553200" y="6477000"/>
            <a:ext cx="24601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40639" bIns="0">
            <a:spAutoFit/>
          </a:bodyPr>
          <a:lstStyle/>
          <a:p>
            <a:pPr marL="39688" algn="ctr" fontAlgn="base">
              <a:spcBef>
                <a:spcPct val="0"/>
              </a:spcBef>
              <a:spcAft>
                <a:spcPct val="0"/>
              </a:spcAft>
            </a:pPr>
            <a:r>
              <a:rPr lang="en-US" sz="1200" dirty="0" smtClean="0">
                <a:solidFill>
                  <a:srgbClr val="000000"/>
                </a:solidFill>
                <a:latin typeface="Gill Sans"/>
                <a:ea typeface="Gill Sans"/>
                <a:cs typeface="Gill Sans"/>
                <a:sym typeface="Gill Sans"/>
              </a:rPr>
              <a:t>Source: FM 3-0 Operations</a:t>
            </a:r>
          </a:p>
        </p:txBody>
      </p:sp>
      <p:sp>
        <p:nvSpPr>
          <p:cNvPr id="280582" name="Rectangle 5"/>
          <p:cNvSpPr>
            <a:spLocks/>
          </p:cNvSpPr>
          <p:nvPr/>
        </p:nvSpPr>
        <p:spPr bwMode="auto">
          <a:xfrm>
            <a:off x="4648200" y="4419600"/>
            <a:ext cx="4343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p>
            <a:pPr marL="39688" fontAlgn="base">
              <a:spcBef>
                <a:spcPct val="0"/>
              </a:spcBef>
              <a:spcAft>
                <a:spcPct val="0"/>
              </a:spcAft>
            </a:pPr>
            <a:r>
              <a:rPr lang="en-US" sz="1200" smtClean="0">
                <a:solidFill>
                  <a:srgbClr val="000000"/>
                </a:solidFill>
                <a:latin typeface="Gill Sans"/>
                <a:ea typeface="Gill Sans"/>
                <a:cs typeface="Gill Sans"/>
                <a:sym typeface="Gill Sans"/>
              </a:rPr>
              <a:t>Military Ontologies help planners and operators “see” and understand the relations between Entities and Events in the area of operations.</a:t>
            </a:r>
          </a:p>
          <a:p>
            <a:pPr marL="39688" fontAlgn="base">
              <a:spcBef>
                <a:spcPct val="0"/>
              </a:spcBef>
              <a:spcAft>
                <a:spcPct val="0"/>
              </a:spcAft>
            </a:pPr>
            <a:endParaRPr lang="en-US" sz="1200" smtClean="0">
              <a:solidFill>
                <a:srgbClr val="000000"/>
              </a:solidFill>
              <a:latin typeface="Gill Sans"/>
              <a:ea typeface="Gill Sans"/>
              <a:cs typeface="Gill Sans"/>
              <a:sym typeface="Gill Sans"/>
            </a:endParaRPr>
          </a:p>
          <a:p>
            <a:pPr marL="39688" fontAlgn="base">
              <a:spcBef>
                <a:spcPct val="0"/>
              </a:spcBef>
              <a:spcAft>
                <a:spcPct val="0"/>
              </a:spcAft>
            </a:pPr>
            <a:r>
              <a:rPr lang="en-US" sz="1200" smtClean="0">
                <a:solidFill>
                  <a:srgbClr val="000000"/>
                </a:solidFill>
                <a:latin typeface="Gill Sans"/>
                <a:ea typeface="Gill Sans"/>
                <a:cs typeface="Gill Sans"/>
                <a:sym typeface="Gill Sans"/>
              </a:rPr>
              <a:t>Military Ontologies are prerequisites of military innovations such as Airborne Operations, Combined Fires and Joint Operations.</a:t>
            </a:r>
          </a:p>
          <a:p>
            <a:pPr marL="39688" fontAlgn="base">
              <a:spcBef>
                <a:spcPct val="0"/>
              </a:spcBef>
              <a:spcAft>
                <a:spcPct val="0"/>
              </a:spcAft>
            </a:pPr>
            <a:endParaRPr lang="en-US" sz="1200" smtClean="0">
              <a:solidFill>
                <a:srgbClr val="000000"/>
              </a:solidFill>
              <a:latin typeface="Gill Sans"/>
              <a:ea typeface="Gill Sans"/>
              <a:cs typeface="Gill Sans"/>
              <a:sym typeface="Gill Sans"/>
            </a:endParaRPr>
          </a:p>
          <a:p>
            <a:pPr marL="39688" fontAlgn="base">
              <a:spcBef>
                <a:spcPct val="0"/>
              </a:spcBef>
              <a:spcAft>
                <a:spcPct val="0"/>
              </a:spcAft>
            </a:pPr>
            <a:r>
              <a:rPr lang="en-US" sz="1200" smtClean="0">
                <a:solidFill>
                  <a:srgbClr val="000000"/>
                </a:solidFill>
                <a:latin typeface="Gill Sans"/>
                <a:ea typeface="Gill Sans"/>
                <a:cs typeface="Gill Sans"/>
                <a:sym typeface="Gill Sans"/>
              </a:rPr>
              <a:t>Military Ontologies are prerequisites for the creation of effective information systems.  </a:t>
            </a:r>
          </a:p>
        </p:txBody>
      </p:sp>
      <p:sp>
        <p:nvSpPr>
          <p:cNvPr id="280583" name="Rectangle 6"/>
          <p:cNvSpPr>
            <a:spLocks/>
          </p:cNvSpPr>
          <p:nvPr/>
        </p:nvSpPr>
        <p:spPr bwMode="auto">
          <a:xfrm>
            <a:off x="381000" y="1511300"/>
            <a:ext cx="38481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fontAlgn="base">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572000" algn="l"/>
              </a:tabLst>
            </a:pPr>
            <a:r>
              <a:rPr lang="en-US" sz="1200" smtClean="0">
                <a:solidFill>
                  <a:srgbClr val="000000"/>
                </a:solidFill>
                <a:latin typeface="Times New Roman Bold" pitchFamily="18" charset="0"/>
                <a:cs typeface="Times New Roman Bold" pitchFamily="18" charset="0"/>
                <a:sym typeface="Times New Roman Bold" pitchFamily="18" charset="0"/>
              </a:rPr>
              <a:t>Operational Design — </a:t>
            </a:r>
            <a:r>
              <a:rPr lang="en-US" sz="1200" smtClean="0">
                <a:solidFill>
                  <a:srgbClr val="000000"/>
                </a:solidFill>
                <a:latin typeface="Times New Roman" pitchFamily="18" charset="0"/>
                <a:cs typeface="Times New Roman" pitchFamily="18" charset="0"/>
                <a:sym typeface="Times New Roman" pitchFamily="18" charset="0"/>
              </a:rPr>
              <a:t>The conception and construction of the framework that underpins a campaign or major operation plan and its subsequent execution. See also </a:t>
            </a:r>
            <a:r>
              <a:rPr lang="en-US" sz="1200" smtClean="0">
                <a:solidFill>
                  <a:srgbClr val="000000"/>
                </a:solidFill>
                <a:latin typeface="Times New Roman Bold" pitchFamily="18" charset="0"/>
                <a:cs typeface="Times New Roman Bold" pitchFamily="18" charset="0"/>
                <a:sym typeface="Times New Roman Bold" pitchFamily="18" charset="0"/>
              </a:rPr>
              <a:t>campaign; major operation. </a:t>
            </a:r>
            <a:r>
              <a:rPr lang="en-US" sz="1200" smtClean="0">
                <a:solidFill>
                  <a:srgbClr val="000000"/>
                </a:solidFill>
                <a:latin typeface="Times New Roman" pitchFamily="18" charset="0"/>
                <a:cs typeface="Times New Roman" pitchFamily="18" charset="0"/>
                <a:sym typeface="Times New Roman" pitchFamily="18" charset="0"/>
              </a:rPr>
              <a:t>(JP 3-0)</a:t>
            </a:r>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209681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Asserted (Reference) Ontologies</a:t>
            </a:r>
            <a:endParaRPr lang="en-US" dirty="0"/>
          </a:p>
        </p:txBody>
      </p:sp>
      <p:sp>
        <p:nvSpPr>
          <p:cNvPr id="3" name="Content Placeholder 2"/>
          <p:cNvSpPr>
            <a:spLocks noGrp="1"/>
          </p:cNvSpPr>
          <p:nvPr>
            <p:ph idx="1"/>
          </p:nvPr>
        </p:nvSpPr>
        <p:spPr>
          <a:xfrm>
            <a:off x="457200" y="1600201"/>
            <a:ext cx="8229600" cy="2133600"/>
          </a:xfrm>
        </p:spPr>
        <p:txBody>
          <a:bodyPr>
            <a:normAutofit fontScale="85000" lnSpcReduction="20000"/>
          </a:bodyPr>
          <a:lstStyle/>
          <a:p>
            <a:r>
              <a:rPr lang="en-US" dirty="0" smtClean="0"/>
              <a:t>Generic Content</a:t>
            </a:r>
          </a:p>
          <a:p>
            <a:r>
              <a:rPr lang="en-US" dirty="0" smtClean="0"/>
              <a:t>Aggressive Reuse</a:t>
            </a:r>
          </a:p>
          <a:p>
            <a:r>
              <a:rPr lang="en-US" dirty="0" smtClean="0"/>
              <a:t>Multiple Different Types </a:t>
            </a:r>
            <a:r>
              <a:rPr lang="en-US" dirty="0"/>
              <a:t>of </a:t>
            </a:r>
            <a:r>
              <a:rPr lang="en-US" dirty="0" smtClean="0"/>
              <a:t>Context</a:t>
            </a:r>
          </a:p>
          <a:p>
            <a:r>
              <a:rPr lang="en-US" dirty="0" smtClean="0"/>
              <a:t>Better Definitions</a:t>
            </a:r>
          </a:p>
          <a:p>
            <a:r>
              <a:rPr lang="en-US" dirty="0" smtClean="0"/>
              <a:t>Prerequisite for Inferencing</a:t>
            </a:r>
          </a:p>
          <a:p>
            <a:endParaRPr lang="en-US" dirty="0" smtClean="0"/>
          </a:p>
          <a:p>
            <a:endParaRPr lang="en-US" dirty="0"/>
          </a:p>
        </p:txBody>
      </p:sp>
      <p:grpSp>
        <p:nvGrpSpPr>
          <p:cNvPr id="25" name="Group 24"/>
          <p:cNvGrpSpPr/>
          <p:nvPr/>
        </p:nvGrpSpPr>
        <p:grpSpPr>
          <a:xfrm>
            <a:off x="5147540" y="4521053"/>
            <a:ext cx="3698042" cy="1950506"/>
            <a:chOff x="2604639" y="2202520"/>
            <a:chExt cx="3698042" cy="1950506"/>
          </a:xfrm>
        </p:grpSpPr>
        <p:sp>
          <p:nvSpPr>
            <p:cNvPr id="26" name="TextBox 25"/>
            <p:cNvSpPr txBox="1"/>
            <p:nvPr/>
          </p:nvSpPr>
          <p:spPr>
            <a:xfrm>
              <a:off x="3891395" y="2202520"/>
              <a:ext cx="1208810" cy="307777"/>
            </a:xfrm>
            <a:prstGeom prst="rect">
              <a:avLst/>
            </a:prstGeom>
            <a:noFill/>
          </p:spPr>
          <p:txBody>
            <a:bodyPr wrap="square" rtlCol="0">
              <a:spAutoFit/>
            </a:bodyPr>
            <a:lstStyle/>
            <a:p>
              <a:pPr algn="ctr"/>
              <a:r>
                <a:rPr lang="en-US" sz="1400" b="1" dirty="0" smtClean="0">
                  <a:solidFill>
                    <a:prstClr val="black"/>
                  </a:solidFill>
                </a:rPr>
                <a:t>Target List</a:t>
              </a:r>
              <a:endParaRPr lang="en-US" sz="1400" b="1" dirty="0">
                <a:solidFill>
                  <a:prstClr val="black"/>
                </a:solidFill>
              </a:endParaRPr>
            </a:p>
          </p:txBody>
        </p:sp>
        <p:sp>
          <p:nvSpPr>
            <p:cNvPr id="27" name="TextBox 26"/>
            <p:cNvSpPr txBox="1"/>
            <p:nvPr/>
          </p:nvSpPr>
          <p:spPr>
            <a:xfrm>
              <a:off x="2604639" y="2891142"/>
              <a:ext cx="1075519" cy="738664"/>
            </a:xfrm>
            <a:prstGeom prst="rect">
              <a:avLst/>
            </a:prstGeom>
            <a:noFill/>
          </p:spPr>
          <p:txBody>
            <a:bodyPr wrap="square" rtlCol="0">
              <a:spAutoFit/>
            </a:bodyPr>
            <a:lstStyle/>
            <a:p>
              <a:pPr algn="ctr"/>
              <a:r>
                <a:rPr lang="en-US" sz="1400" b="1" dirty="0" smtClean="0">
                  <a:solidFill>
                    <a:prstClr val="black"/>
                  </a:solidFill>
                </a:rPr>
                <a:t>Target Nomination List</a:t>
              </a:r>
              <a:endParaRPr lang="en-US" sz="1400" b="1" dirty="0">
                <a:solidFill>
                  <a:prstClr val="black"/>
                </a:solidFill>
              </a:endParaRPr>
            </a:p>
          </p:txBody>
        </p:sp>
        <p:sp>
          <p:nvSpPr>
            <p:cNvPr id="28" name="TextBox 27"/>
            <p:cNvSpPr txBox="1"/>
            <p:nvPr/>
          </p:nvSpPr>
          <p:spPr>
            <a:xfrm>
              <a:off x="3402276" y="3629806"/>
              <a:ext cx="1082638" cy="523220"/>
            </a:xfrm>
            <a:prstGeom prst="rect">
              <a:avLst/>
            </a:prstGeom>
            <a:noFill/>
          </p:spPr>
          <p:txBody>
            <a:bodyPr wrap="square" rtlCol="0">
              <a:spAutoFit/>
            </a:bodyPr>
            <a:lstStyle/>
            <a:p>
              <a:pPr algn="ctr"/>
              <a:r>
                <a:rPr lang="en-US" sz="1400" b="1" dirty="0" smtClean="0">
                  <a:solidFill>
                    <a:prstClr val="black"/>
                  </a:solidFill>
                </a:rPr>
                <a:t>Candidate Target List</a:t>
              </a:r>
              <a:endParaRPr lang="en-US" sz="1400" b="1" dirty="0">
                <a:solidFill>
                  <a:prstClr val="black"/>
                </a:solidFill>
              </a:endParaRPr>
            </a:p>
          </p:txBody>
        </p:sp>
        <p:cxnSp>
          <p:nvCxnSpPr>
            <p:cNvPr id="29" name="Straight Connector 28"/>
            <p:cNvCxnSpPr>
              <a:stCxn id="28" idx="0"/>
              <a:endCxn id="26" idx="2"/>
            </p:cNvCxnSpPr>
            <p:nvPr/>
          </p:nvCxnSpPr>
          <p:spPr>
            <a:xfrm flipV="1">
              <a:off x="3943595" y="2510297"/>
              <a:ext cx="552205" cy="11195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0"/>
              <a:endCxn id="26" idx="2"/>
            </p:cNvCxnSpPr>
            <p:nvPr/>
          </p:nvCxnSpPr>
          <p:spPr>
            <a:xfrm flipV="1">
              <a:off x="3142399" y="2510297"/>
              <a:ext cx="1353401" cy="380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28508" y="3103392"/>
              <a:ext cx="1174173" cy="523220"/>
            </a:xfrm>
            <a:prstGeom prst="rect">
              <a:avLst/>
            </a:prstGeom>
            <a:noFill/>
          </p:spPr>
          <p:txBody>
            <a:bodyPr wrap="square" rtlCol="0">
              <a:spAutoFit/>
            </a:bodyPr>
            <a:lstStyle/>
            <a:p>
              <a:pPr algn="ctr"/>
              <a:r>
                <a:rPr lang="en-US" sz="1400" b="1" dirty="0" smtClean="0">
                  <a:solidFill>
                    <a:prstClr val="black"/>
                  </a:solidFill>
                </a:rPr>
                <a:t>High-Payoff Target List</a:t>
              </a:r>
              <a:endParaRPr lang="en-US" sz="1400" b="1" dirty="0">
                <a:solidFill>
                  <a:prstClr val="black"/>
                </a:solidFill>
              </a:endParaRPr>
            </a:p>
          </p:txBody>
        </p:sp>
        <p:cxnSp>
          <p:nvCxnSpPr>
            <p:cNvPr id="32" name="Straight Connector 31"/>
            <p:cNvCxnSpPr>
              <a:stCxn id="31" idx="0"/>
              <a:endCxn id="26" idx="2"/>
            </p:cNvCxnSpPr>
            <p:nvPr/>
          </p:nvCxnSpPr>
          <p:spPr>
            <a:xfrm flipH="1" flipV="1">
              <a:off x="4495800" y="2510297"/>
              <a:ext cx="1219795" cy="593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19599" y="3626612"/>
              <a:ext cx="1162433" cy="523220"/>
            </a:xfrm>
            <a:prstGeom prst="rect">
              <a:avLst/>
            </a:prstGeom>
            <a:noFill/>
          </p:spPr>
          <p:txBody>
            <a:bodyPr wrap="square" rtlCol="0">
              <a:spAutoFit/>
            </a:bodyPr>
            <a:lstStyle/>
            <a:p>
              <a:pPr algn="ctr"/>
              <a:r>
                <a:rPr lang="en-US" sz="1400" b="1" dirty="0" smtClean="0">
                  <a:solidFill>
                    <a:prstClr val="black"/>
                  </a:solidFill>
                </a:rPr>
                <a:t>Protected Target List</a:t>
              </a:r>
              <a:endParaRPr lang="en-US" sz="1400" b="1" dirty="0">
                <a:solidFill>
                  <a:prstClr val="black"/>
                </a:solidFill>
              </a:endParaRPr>
            </a:p>
          </p:txBody>
        </p:sp>
        <p:cxnSp>
          <p:nvCxnSpPr>
            <p:cNvPr id="34" name="Straight Connector 33"/>
            <p:cNvCxnSpPr>
              <a:stCxn id="33" idx="0"/>
              <a:endCxn id="26" idx="2"/>
            </p:cNvCxnSpPr>
            <p:nvPr/>
          </p:nvCxnSpPr>
          <p:spPr>
            <a:xfrm flipH="1" flipV="1">
              <a:off x="4495800" y="2510297"/>
              <a:ext cx="505016" cy="11163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19178" y="4318640"/>
            <a:ext cx="3678844" cy="2316667"/>
            <a:chOff x="5133980" y="1609863"/>
            <a:chExt cx="3678844" cy="2316667"/>
          </a:xfrm>
        </p:grpSpPr>
        <p:sp>
          <p:nvSpPr>
            <p:cNvPr id="36" name="TextBox 35"/>
            <p:cNvSpPr txBox="1"/>
            <p:nvPr/>
          </p:nvSpPr>
          <p:spPr>
            <a:xfrm>
              <a:off x="6310745" y="1609863"/>
              <a:ext cx="1388917" cy="523220"/>
            </a:xfrm>
            <a:prstGeom prst="rect">
              <a:avLst/>
            </a:prstGeom>
            <a:noFill/>
          </p:spPr>
          <p:txBody>
            <a:bodyPr wrap="square" rtlCol="0">
              <a:spAutoFit/>
            </a:bodyPr>
            <a:lstStyle/>
            <a:p>
              <a:pPr algn="ctr"/>
              <a:r>
                <a:rPr lang="en-US" sz="1400" b="1" dirty="0" smtClean="0">
                  <a:solidFill>
                    <a:prstClr val="black"/>
                  </a:solidFill>
                </a:rPr>
                <a:t>Intelligence Product</a:t>
              </a:r>
              <a:endParaRPr lang="en-US" sz="1400" b="1" dirty="0">
                <a:solidFill>
                  <a:prstClr val="black"/>
                </a:solidFill>
              </a:endParaRPr>
            </a:p>
          </p:txBody>
        </p:sp>
        <p:sp>
          <p:nvSpPr>
            <p:cNvPr id="37" name="TextBox 36"/>
            <p:cNvSpPr txBox="1"/>
            <p:nvPr/>
          </p:nvSpPr>
          <p:spPr>
            <a:xfrm>
              <a:off x="7581157" y="2418197"/>
              <a:ext cx="1231667" cy="738664"/>
            </a:xfrm>
            <a:prstGeom prst="rect">
              <a:avLst/>
            </a:prstGeom>
            <a:noFill/>
          </p:spPr>
          <p:txBody>
            <a:bodyPr wrap="square" rtlCol="0">
              <a:spAutoFit/>
            </a:bodyPr>
            <a:lstStyle/>
            <a:p>
              <a:pPr algn="ctr"/>
              <a:r>
                <a:rPr lang="en-US" sz="1400" b="1" dirty="0" smtClean="0">
                  <a:solidFill>
                    <a:prstClr val="black"/>
                  </a:solidFill>
                </a:rPr>
                <a:t>Geospatial Intelligence Product</a:t>
              </a:r>
              <a:endParaRPr lang="en-US" sz="1400" b="1" dirty="0">
                <a:solidFill>
                  <a:prstClr val="black"/>
                </a:solidFill>
              </a:endParaRPr>
            </a:p>
          </p:txBody>
        </p:sp>
        <p:sp>
          <p:nvSpPr>
            <p:cNvPr id="38" name="TextBox 37"/>
            <p:cNvSpPr txBox="1"/>
            <p:nvPr/>
          </p:nvSpPr>
          <p:spPr>
            <a:xfrm>
              <a:off x="5133980" y="2449202"/>
              <a:ext cx="1135205" cy="738664"/>
            </a:xfrm>
            <a:prstGeom prst="rect">
              <a:avLst/>
            </a:prstGeom>
            <a:noFill/>
          </p:spPr>
          <p:txBody>
            <a:bodyPr wrap="square" rtlCol="0">
              <a:spAutoFit/>
            </a:bodyPr>
            <a:lstStyle/>
            <a:p>
              <a:pPr algn="ctr"/>
              <a:r>
                <a:rPr lang="en-US" sz="1400" b="1" dirty="0" smtClean="0">
                  <a:solidFill>
                    <a:prstClr val="black"/>
                  </a:solidFill>
                </a:rPr>
                <a:t>Target Intelligence Product</a:t>
              </a:r>
              <a:endParaRPr lang="en-US" sz="1400" b="1" dirty="0">
                <a:solidFill>
                  <a:prstClr val="black"/>
                </a:solidFill>
              </a:endParaRPr>
            </a:p>
          </p:txBody>
        </p:sp>
        <p:cxnSp>
          <p:nvCxnSpPr>
            <p:cNvPr id="39" name="Straight Connector 38"/>
            <p:cNvCxnSpPr>
              <a:stCxn id="38" idx="0"/>
              <a:endCxn id="36" idx="2"/>
            </p:cNvCxnSpPr>
            <p:nvPr/>
          </p:nvCxnSpPr>
          <p:spPr>
            <a:xfrm flipV="1">
              <a:off x="5701583" y="2133083"/>
              <a:ext cx="1303621" cy="3161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7" idx="0"/>
              <a:endCxn id="36" idx="2"/>
            </p:cNvCxnSpPr>
            <p:nvPr/>
          </p:nvCxnSpPr>
          <p:spPr>
            <a:xfrm flipH="1" flipV="1">
              <a:off x="7005204" y="2133083"/>
              <a:ext cx="1191787" cy="285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00302" y="3187866"/>
              <a:ext cx="1227854" cy="738664"/>
            </a:xfrm>
            <a:prstGeom prst="rect">
              <a:avLst/>
            </a:prstGeom>
            <a:noFill/>
          </p:spPr>
          <p:txBody>
            <a:bodyPr wrap="square" rtlCol="0">
              <a:spAutoFit/>
            </a:bodyPr>
            <a:lstStyle/>
            <a:p>
              <a:pPr algn="ctr"/>
              <a:r>
                <a:rPr lang="en-US" sz="1400" b="1" dirty="0" smtClean="0">
                  <a:solidFill>
                    <a:prstClr val="black"/>
                  </a:solidFill>
                </a:rPr>
                <a:t>Signals Intelligence Product</a:t>
              </a:r>
              <a:endParaRPr lang="en-US" sz="1400" b="1" dirty="0">
                <a:solidFill>
                  <a:prstClr val="black"/>
                </a:solidFill>
              </a:endParaRPr>
            </a:p>
          </p:txBody>
        </p:sp>
        <p:sp>
          <p:nvSpPr>
            <p:cNvPr id="42" name="TextBox 41"/>
            <p:cNvSpPr txBox="1"/>
            <p:nvPr/>
          </p:nvSpPr>
          <p:spPr>
            <a:xfrm>
              <a:off x="5701583" y="3187866"/>
              <a:ext cx="1218324" cy="738664"/>
            </a:xfrm>
            <a:prstGeom prst="rect">
              <a:avLst/>
            </a:prstGeom>
            <a:noFill/>
          </p:spPr>
          <p:txBody>
            <a:bodyPr wrap="square" rtlCol="0">
              <a:spAutoFit/>
            </a:bodyPr>
            <a:lstStyle/>
            <a:p>
              <a:pPr algn="ctr"/>
              <a:r>
                <a:rPr lang="en-US" sz="1400" b="1" dirty="0" smtClean="0">
                  <a:solidFill>
                    <a:prstClr val="black"/>
                  </a:solidFill>
                </a:rPr>
                <a:t>Human Intelligence Product</a:t>
              </a:r>
              <a:endParaRPr lang="en-US" sz="1400" b="1" dirty="0">
                <a:solidFill>
                  <a:prstClr val="black"/>
                </a:solidFill>
              </a:endParaRPr>
            </a:p>
          </p:txBody>
        </p:sp>
        <p:cxnSp>
          <p:nvCxnSpPr>
            <p:cNvPr id="43" name="Straight Connector 42"/>
            <p:cNvCxnSpPr>
              <a:stCxn id="42" idx="0"/>
              <a:endCxn id="36" idx="2"/>
            </p:cNvCxnSpPr>
            <p:nvPr/>
          </p:nvCxnSpPr>
          <p:spPr>
            <a:xfrm flipV="1">
              <a:off x="6310745" y="2133083"/>
              <a:ext cx="694459" cy="1054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1" idx="0"/>
              <a:endCxn id="36" idx="2"/>
            </p:cNvCxnSpPr>
            <p:nvPr/>
          </p:nvCxnSpPr>
          <p:spPr>
            <a:xfrm flipH="1" flipV="1">
              <a:off x="7005204" y="2133083"/>
              <a:ext cx="409025" cy="1054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3190CA34-1945-4751-9C46-CB4E1B950B3D}"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22345546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91" t="2557" r="19683" b="21081"/>
          <a:stretch/>
        </p:blipFill>
        <p:spPr bwMode="auto">
          <a:xfrm>
            <a:off x="20782" y="1"/>
            <a:ext cx="9116291" cy="687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418433589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8743" y="442912"/>
            <a:ext cx="8911470" cy="6039659"/>
            <a:chOff x="148743" y="149826"/>
            <a:chExt cx="8911470" cy="6039659"/>
          </a:xfrm>
        </p:grpSpPr>
        <p:pic>
          <p:nvPicPr>
            <p:cNvPr id="1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6314" t="24949" r="58561" b="33627"/>
            <a:stretch/>
          </p:blipFill>
          <p:spPr bwMode="auto">
            <a:xfrm>
              <a:off x="148743" y="2886655"/>
              <a:ext cx="4981347" cy="3302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4100" idx="2"/>
            </p:cNvCxnSpPr>
            <p:nvPr/>
          </p:nvCxnSpPr>
          <p:spPr>
            <a:xfrm flipV="1">
              <a:off x="3304635" y="3462742"/>
              <a:ext cx="3130472" cy="2155343"/>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7714" t="17620" r="1934" b="37092"/>
            <a:stretch/>
          </p:blipFill>
          <p:spPr bwMode="auto">
            <a:xfrm>
              <a:off x="3810000" y="149826"/>
              <a:ext cx="5250213" cy="33129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Title 10"/>
          <p:cNvSpPr>
            <a:spLocks noGrp="1"/>
          </p:cNvSpPr>
          <p:nvPr>
            <p:ph type="title"/>
          </p:nvPr>
        </p:nvSpPr>
        <p:spPr>
          <a:xfrm>
            <a:off x="347450" y="855865"/>
            <a:ext cx="3352800" cy="1143000"/>
          </a:xfrm>
        </p:spPr>
        <p:txBody>
          <a:bodyPr>
            <a:normAutofit fontScale="90000"/>
          </a:bodyPr>
          <a:lstStyle/>
          <a:p>
            <a:r>
              <a:rPr lang="en-US" dirty="0" smtClean="0"/>
              <a:t>Grids &amp; Coordinates</a:t>
            </a:r>
            <a:endParaRPr lang="en-US" dirty="0"/>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126</a:t>
            </a:fld>
            <a:endParaRPr lang="en-US">
              <a:solidFill>
                <a:prstClr val="black">
                  <a:tint val="75000"/>
                </a:prstClr>
              </a:solidFill>
            </a:endParaRPr>
          </a:p>
        </p:txBody>
      </p:sp>
    </p:spTree>
    <p:extLst>
      <p:ext uri="{BB962C8B-B14F-4D97-AF65-F5344CB8AC3E}">
        <p14:creationId xmlns:p14="http://schemas.microsoft.com/office/powerpoint/2010/main" val="42596171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9308" y="1564221"/>
            <a:ext cx="8568258" cy="4394615"/>
            <a:chOff x="219901" y="1231692"/>
            <a:chExt cx="8568258" cy="4394615"/>
          </a:xfrm>
        </p:grpSpPr>
        <p:pic>
          <p:nvPicPr>
            <p:cNvPr id="307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6314" t="24949" r="58561" b="33627"/>
            <a:stretch/>
          </p:blipFill>
          <p:spPr bwMode="auto">
            <a:xfrm>
              <a:off x="219901" y="2323477"/>
              <a:ext cx="4981347" cy="3302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4422" t="17140" r="2099" b="64285"/>
            <a:stretch/>
          </p:blipFill>
          <p:spPr bwMode="auto">
            <a:xfrm>
              <a:off x="4146754" y="1231692"/>
              <a:ext cx="4641405"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3075" idx="2"/>
            </p:cNvCxnSpPr>
            <p:nvPr/>
          </p:nvCxnSpPr>
          <p:spPr>
            <a:xfrm flipV="1">
              <a:off x="3460954" y="2679492"/>
              <a:ext cx="3006503" cy="380999"/>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 name="Title 10"/>
          <p:cNvSpPr>
            <a:spLocks noGrp="1"/>
          </p:cNvSpPr>
          <p:nvPr>
            <p:ph type="title"/>
          </p:nvPr>
        </p:nvSpPr>
        <p:spPr/>
        <p:txBody>
          <a:bodyPr/>
          <a:lstStyle/>
          <a:p>
            <a:r>
              <a:rPr lang="en-US" dirty="0" smtClean="0"/>
              <a:t>Geospatial Feature Descriptions</a:t>
            </a:r>
            <a:endParaRPr lang="en-US" dirty="0"/>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127</a:t>
            </a:fld>
            <a:endParaRPr lang="en-US">
              <a:solidFill>
                <a:prstClr val="black">
                  <a:tint val="75000"/>
                </a:prstClr>
              </a:solidFill>
            </a:endParaRPr>
          </a:p>
        </p:txBody>
      </p:sp>
    </p:spTree>
    <p:extLst>
      <p:ext uri="{BB962C8B-B14F-4D97-AF65-F5344CB8AC3E}">
        <p14:creationId xmlns:p14="http://schemas.microsoft.com/office/powerpoint/2010/main" val="7288167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127" y="152400"/>
            <a:ext cx="8229600" cy="1143000"/>
          </a:xfrm>
        </p:spPr>
        <p:txBody>
          <a:bodyPr/>
          <a:lstStyle/>
          <a:p>
            <a:r>
              <a:rPr lang="en-US" dirty="0" smtClean="0"/>
              <a:t>Designative Information Artifacts</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32" t="24242" r="69546" b="29961"/>
          <a:stretch/>
        </p:blipFill>
        <p:spPr bwMode="auto">
          <a:xfrm>
            <a:off x="2286000" y="1219200"/>
            <a:ext cx="4582942" cy="5262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128</a:t>
            </a:fld>
            <a:endParaRPr lang="en-US">
              <a:solidFill>
                <a:prstClr val="black">
                  <a:tint val="75000"/>
                </a:prstClr>
              </a:solidFill>
            </a:endParaRPr>
          </a:p>
        </p:txBody>
      </p:sp>
    </p:spTree>
    <p:extLst>
      <p:ext uri="{BB962C8B-B14F-4D97-AF65-F5344CB8AC3E}">
        <p14:creationId xmlns:p14="http://schemas.microsoft.com/office/powerpoint/2010/main" val="609683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127" y="152400"/>
            <a:ext cx="8229600" cy="1143000"/>
          </a:xfrm>
        </p:spPr>
        <p:txBody>
          <a:bodyPr/>
          <a:lstStyle/>
          <a:p>
            <a:r>
              <a:rPr lang="en-US" dirty="0" smtClean="0"/>
              <a:t>Descriptive Information Artifacts</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71" t="61688" r="64303" b="19568"/>
          <a:stretch/>
        </p:blipFill>
        <p:spPr bwMode="auto">
          <a:xfrm>
            <a:off x="457200" y="2202872"/>
            <a:ext cx="8254993" cy="33043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129</a:t>
            </a:fld>
            <a:endParaRPr lang="en-US">
              <a:solidFill>
                <a:prstClr val="black">
                  <a:tint val="75000"/>
                </a:prstClr>
              </a:solidFill>
            </a:endParaRPr>
          </a:p>
        </p:txBody>
      </p:sp>
    </p:spTree>
    <p:extLst>
      <p:ext uri="{BB962C8B-B14F-4D97-AF65-F5344CB8AC3E}">
        <p14:creationId xmlns:p14="http://schemas.microsoft.com/office/powerpoint/2010/main" val="198043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5823"/>
          </a:xfrm>
        </p:spPr>
        <p:txBody>
          <a:bodyPr>
            <a:normAutofit fontScale="90000"/>
          </a:bodyPr>
          <a:lstStyle/>
          <a:p>
            <a:r>
              <a:rPr lang="en-US" dirty="0" smtClean="0"/>
              <a:t>United we also fail</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ttp://offandonline.net/wp-content/uploads/2012/07/state_of_the_linked_open_data_lod_cloud_in_september_2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0461"/>
            <a:ext cx="9144000" cy="6027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190CA34-1945-4751-9C46-CB4E1B950B3D}" type="slidenum">
              <a:rPr lang="en-US" smtClean="0"/>
              <a:pPr/>
              <a:t>13</a:t>
            </a:fld>
            <a:endParaRPr lang="en-US"/>
          </a:p>
        </p:txBody>
      </p:sp>
    </p:spTree>
    <p:extLst>
      <p:ext uri="{BB962C8B-B14F-4D97-AF65-F5344CB8AC3E}">
        <p14:creationId xmlns:p14="http://schemas.microsoft.com/office/powerpoint/2010/main" val="16070632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4372" y="0"/>
            <a:ext cx="4829628" cy="1143000"/>
          </a:xfrm>
        </p:spPr>
        <p:txBody>
          <a:bodyPr>
            <a:normAutofit fontScale="90000"/>
          </a:bodyPr>
          <a:lstStyle/>
          <a:p>
            <a:r>
              <a:rPr lang="en-US" dirty="0" smtClean="0"/>
              <a:t>Geographic Features &amp; Geospatial Regions</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91" t="10606" r="65419" b="10119"/>
          <a:stretch/>
        </p:blipFill>
        <p:spPr bwMode="auto">
          <a:xfrm>
            <a:off x="228600" y="228600"/>
            <a:ext cx="2473036" cy="63747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descr="http://media-cdn.tripadvisor.com/media/photo-s/02/29/88/e7/beach-land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855" y="2941003"/>
            <a:ext cx="3276600" cy="2454472"/>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www.globalsecurity.org/military/world/afghanistan/images/ik_rishkor9.jpg"/>
          <p:cNvPicPr>
            <a:picLocks noChangeAspect="1" noChangeArrowheads="1"/>
          </p:cNvPicPr>
          <p:nvPr/>
        </p:nvPicPr>
        <p:blipFill rotWithShape="1">
          <a:blip r:embed="rId4">
            <a:extLst>
              <a:ext uri="{28A0092B-C50C-407E-A947-70E740481C1C}">
                <a14:useLocalDpi xmlns:a14="http://schemas.microsoft.com/office/drawing/2010/main" val="0"/>
              </a:ext>
            </a:extLst>
          </a:blip>
          <a:srcRect l="7134" t="5913" r="7017" b="12421"/>
          <a:stretch/>
        </p:blipFill>
        <p:spPr bwMode="auto">
          <a:xfrm>
            <a:off x="2971800" y="1382177"/>
            <a:ext cx="3429000" cy="27860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130</a:t>
            </a:fld>
            <a:endParaRPr lang="en-US">
              <a:solidFill>
                <a:prstClr val="black">
                  <a:tint val="75000"/>
                </a:prstClr>
              </a:solidFill>
            </a:endParaRPr>
          </a:p>
        </p:txBody>
      </p:sp>
    </p:spTree>
    <p:extLst>
      <p:ext uri="{BB962C8B-B14F-4D97-AF65-F5344CB8AC3E}">
        <p14:creationId xmlns:p14="http://schemas.microsoft.com/office/powerpoint/2010/main" val="22010210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4372" y="0"/>
            <a:ext cx="4829628" cy="1143000"/>
          </a:xfrm>
        </p:spPr>
        <p:txBody>
          <a:bodyPr>
            <a:normAutofit/>
          </a:bodyPr>
          <a:lstStyle/>
          <a:p>
            <a:r>
              <a:rPr lang="en-US" dirty="0" smtClean="0"/>
              <a:t>Geospatial Regions</a:t>
            </a:r>
            <a:endParaRPr lang="en-US" dirty="0"/>
          </a:p>
        </p:txBody>
      </p:sp>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391" t="12310" r="62518" b="16270"/>
          <a:stretch/>
        </p:blipFill>
        <p:spPr bwMode="auto">
          <a:xfrm>
            <a:off x="228600" y="228600"/>
            <a:ext cx="3637103" cy="632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400800" y="5486400"/>
            <a:ext cx="2604655" cy="1200329"/>
          </a:xfrm>
          <a:prstGeom prst="rect">
            <a:avLst/>
          </a:prstGeom>
          <a:noFill/>
        </p:spPr>
        <p:txBody>
          <a:bodyPr wrap="square" rtlCol="0">
            <a:spAutoFit/>
          </a:bodyPr>
          <a:lstStyle/>
          <a:p>
            <a:pPr algn="ctr"/>
            <a:r>
              <a:rPr lang="en-US" b="1" dirty="0" smtClean="0">
                <a:solidFill>
                  <a:prstClr val="black"/>
                </a:solidFill>
              </a:rPr>
              <a:t>*Combine</a:t>
            </a:r>
          </a:p>
          <a:p>
            <a:pPr algn="ctr"/>
            <a:r>
              <a:rPr lang="en-US" b="1" dirty="0" smtClean="0">
                <a:solidFill>
                  <a:prstClr val="black"/>
                </a:solidFill>
              </a:rPr>
              <a:t>Geographic/Geospatial  content from other ontology (see next slide)</a:t>
            </a:r>
          </a:p>
        </p:txBody>
      </p:sp>
      <p:pic>
        <p:nvPicPr>
          <p:cNvPr id="15364" name="Picture 4" descr="http://afghan-network.net/Photography/kabul/kabul-paramount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350" y="2009897"/>
            <a:ext cx="4547849" cy="27620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190CA34-1945-4751-9C46-CB4E1B950B3D}"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23580023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505"/>
            <a:ext cx="8229600" cy="1143000"/>
          </a:xfrm>
        </p:spPr>
        <p:txBody>
          <a:bodyPr/>
          <a:lstStyle/>
          <a:p>
            <a:r>
              <a:rPr lang="en-US" dirty="0" smtClean="0"/>
              <a:t>Artifacts</a:t>
            </a:r>
            <a:endParaRPr 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020" t="10986" r="40211" b="71969"/>
          <a:stretch/>
        </p:blipFill>
        <p:spPr bwMode="auto">
          <a:xfrm>
            <a:off x="208322" y="990600"/>
            <a:ext cx="5570539"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http://cdn.buzznet.com/assets/users6/slantstreet/military/ieds--large-msg-111301519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862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tatic.ddmcdn.com/gif/ied-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93" y="127505"/>
            <a:ext cx="2660073" cy="355119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cdni.wired.co.uk/620x258/g_j/IED_620x258.jpg"/>
          <p:cNvPicPr>
            <a:picLocks noChangeAspect="1" noChangeArrowheads="1"/>
          </p:cNvPicPr>
          <p:nvPr/>
        </p:nvPicPr>
        <p:blipFill rotWithShape="1">
          <a:blip r:embed="rId5">
            <a:extLst>
              <a:ext uri="{28A0092B-C50C-407E-A947-70E740481C1C}">
                <a14:useLocalDpi xmlns:a14="http://schemas.microsoft.com/office/drawing/2010/main" val="0"/>
              </a:ext>
            </a:extLst>
          </a:blip>
          <a:srcRect l="36310" r="33896"/>
          <a:stretch/>
        </p:blipFill>
        <p:spPr bwMode="auto">
          <a:xfrm>
            <a:off x="457200" y="3367088"/>
            <a:ext cx="2286000" cy="319275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94303391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smtClean="0"/>
              <a:t>Facilities</a:t>
            </a:r>
            <a:endParaRPr lang="en-US"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109" t="10796" r="43618" b="35038"/>
          <a:stretch/>
        </p:blipFill>
        <p:spPr bwMode="auto">
          <a:xfrm>
            <a:off x="277090" y="222308"/>
            <a:ext cx="2667435" cy="421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8180" t="36080" r="44463" b="9375"/>
          <a:stretch/>
        </p:blipFill>
        <p:spPr bwMode="auto">
          <a:xfrm>
            <a:off x="6336301" y="2127669"/>
            <a:ext cx="2614204" cy="4618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blog.zintro.com/wp-content/uploads/2012/07/water-treatment-pla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550" y="4606638"/>
            <a:ext cx="2555107" cy="2034321"/>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http://i2.cdn.turner.com/cnn/2009/images/09/04/art.kabul.airpo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9253" y="121687"/>
            <a:ext cx="2555107" cy="1916331"/>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http://www.redstate.com/laborunionreport/files/2012/01/oil-pipelin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090" y="4572000"/>
            <a:ext cx="2608094" cy="2055104"/>
          </a:xfrm>
          <a:prstGeom prst="rect">
            <a:avLst/>
          </a:prstGeom>
          <a:noFill/>
          <a:extLst>
            <a:ext uri="{909E8E84-426E-40DD-AFC4-6F175D3DCCD1}">
              <a14:hiddenFill xmlns:a14="http://schemas.microsoft.com/office/drawing/2010/main">
                <a:solidFill>
                  <a:srgbClr val="FFFFFF"/>
                </a:solidFill>
              </a14:hiddenFill>
            </a:ext>
          </a:extLst>
        </p:spPr>
      </p:pic>
      <p:pic>
        <p:nvPicPr>
          <p:cNvPr id="10251" name="Picture 11" descr="http://www.longwarjournal.org/images/FOB%20Salerno.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0670" y="1371600"/>
            <a:ext cx="3250416" cy="243781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229812317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6924" t="10796" r="37977" b="9326"/>
          <a:stretch/>
        </p:blipFill>
        <p:spPr bwMode="auto">
          <a:xfrm>
            <a:off x="290945" y="533400"/>
            <a:ext cx="3265714" cy="584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14400" y="0"/>
            <a:ext cx="8229600" cy="1143000"/>
          </a:xfrm>
        </p:spPr>
        <p:txBody>
          <a:bodyPr/>
          <a:lstStyle/>
          <a:p>
            <a:r>
              <a:rPr lang="en-US" dirty="0" smtClean="0"/>
              <a:t>Facility by Role</a:t>
            </a:r>
            <a:endParaRPr lang="en-US" dirty="0"/>
          </a:p>
        </p:txBody>
      </p:sp>
      <p:pic>
        <p:nvPicPr>
          <p:cNvPr id="13317" name="Picture 5" descr="http://cache2.allpostersimages.com/p/LRG/29/2957/N1QRD00Z/posters/garrett-kenneth-masjid-sabz-the-green-mosque-in-balkh-afghanist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679" y="990600"/>
            <a:ext cx="2658921" cy="1994191"/>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http://www.proactiveinvestors.co.uk/genera/img/companies/news/communications_tower_350_4ee85a23c509c.jpg"/>
          <p:cNvPicPr>
            <a:picLocks noChangeAspect="1" noChangeArrowheads="1"/>
          </p:cNvPicPr>
          <p:nvPr/>
        </p:nvPicPr>
        <p:blipFill rotWithShape="1">
          <a:blip r:embed="rId4">
            <a:extLst>
              <a:ext uri="{28A0092B-C50C-407E-A947-70E740481C1C}">
                <a14:useLocalDpi xmlns:a14="http://schemas.microsoft.com/office/drawing/2010/main" val="0"/>
              </a:ext>
            </a:extLst>
          </a:blip>
          <a:srcRect l="17308" r="30691"/>
          <a:stretch/>
        </p:blipFill>
        <p:spPr bwMode="auto">
          <a:xfrm>
            <a:off x="3831400" y="990600"/>
            <a:ext cx="1786000" cy="2296262"/>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http://www.cbc.ca/gfx/images/news/photos/2009/11/30/afghan-prison-cp-w-5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976255"/>
            <a:ext cx="3934521" cy="2209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18254099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1143000"/>
          </a:xfrm>
        </p:spPr>
        <p:txBody>
          <a:bodyPr/>
          <a:lstStyle/>
          <a:p>
            <a:r>
              <a:rPr lang="en-US" dirty="0" smtClean="0"/>
              <a:t>Vehicles</a:t>
            </a:r>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597" t="10796" r="42216" b="22024"/>
          <a:stretch/>
        </p:blipFill>
        <p:spPr bwMode="auto">
          <a:xfrm>
            <a:off x="50800" y="257837"/>
            <a:ext cx="3352801" cy="660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http://www.militaryfactory.com/armor/imgs/t72_2.jpg"/>
          <p:cNvPicPr>
            <a:picLocks noChangeAspect="1" noChangeArrowheads="1"/>
          </p:cNvPicPr>
          <p:nvPr/>
        </p:nvPicPr>
        <p:blipFill rotWithShape="1">
          <a:blip r:embed="rId3">
            <a:extLst>
              <a:ext uri="{28A0092B-C50C-407E-A947-70E740481C1C}">
                <a14:useLocalDpi xmlns:a14="http://schemas.microsoft.com/office/drawing/2010/main" val="0"/>
              </a:ext>
            </a:extLst>
          </a:blip>
          <a:srcRect l="3763" t="16641" b="23266"/>
          <a:stretch/>
        </p:blipFill>
        <p:spPr bwMode="auto">
          <a:xfrm>
            <a:off x="4438696" y="4495800"/>
            <a:ext cx="4414070" cy="216823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cloudfront3.bostinno.com/wp-content/uploads/2011/07/military-helicop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1" y="76200"/>
            <a:ext cx="2743199"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malaysiaflyingherald.files.wordpress.com/2012/06/ghostha_3_.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31" t="7122" b="14605"/>
          <a:stretch/>
        </p:blipFill>
        <p:spPr bwMode="auto">
          <a:xfrm>
            <a:off x="3788229" y="2251415"/>
            <a:ext cx="3429000" cy="21376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320086438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0"/>
            <a:ext cx="5087256" cy="1143000"/>
          </a:xfrm>
        </p:spPr>
        <p:txBody>
          <a:bodyPr/>
          <a:lstStyle/>
          <a:p>
            <a:r>
              <a:rPr lang="en-US" dirty="0" smtClean="0"/>
              <a:t>Weapons</a:t>
            </a:r>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227" t="10606" r="40476" b="37311"/>
          <a:stretch/>
        </p:blipFill>
        <p:spPr bwMode="auto">
          <a:xfrm>
            <a:off x="83952" y="747386"/>
            <a:ext cx="4100945" cy="563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descr="http://upload.wikimedia.org/wikipedia/commons/8/8d/Rpg-7.jpg"/>
          <p:cNvPicPr>
            <a:picLocks noChangeAspect="1" noChangeArrowheads="1"/>
          </p:cNvPicPr>
          <p:nvPr/>
        </p:nvPicPr>
        <p:blipFill rotWithShape="1">
          <a:blip r:embed="rId3">
            <a:extLst>
              <a:ext uri="{28A0092B-C50C-407E-A947-70E740481C1C}">
                <a14:useLocalDpi xmlns:a14="http://schemas.microsoft.com/office/drawing/2010/main" val="0"/>
              </a:ext>
            </a:extLst>
          </a:blip>
          <a:srcRect t="13426" b="5092"/>
          <a:stretch/>
        </p:blipFill>
        <p:spPr bwMode="auto">
          <a:xfrm>
            <a:off x="4793920" y="881743"/>
            <a:ext cx="38862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aasf-de.com/images/kirkuk_jul_iraqi_aa_gun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905" t="31302" r="10214" b="10191"/>
          <a:stretch/>
        </p:blipFill>
        <p:spPr bwMode="auto">
          <a:xfrm>
            <a:off x="4446471" y="4067175"/>
            <a:ext cx="4624640" cy="2572657"/>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upload.wikimedia.org/wikipedia/commons/5/57/AK-47_type_II_Part_DM-ST-89-0113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89" t="11478" r="2101" b="11061"/>
          <a:stretch/>
        </p:blipFill>
        <p:spPr bwMode="auto">
          <a:xfrm>
            <a:off x="4562269" y="2796037"/>
            <a:ext cx="4349503" cy="12711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136</a:t>
            </a:fld>
            <a:endParaRPr lang="en-US">
              <a:solidFill>
                <a:prstClr val="black">
                  <a:tint val="75000"/>
                </a:prstClr>
              </a:solidFill>
            </a:endParaRPr>
          </a:p>
        </p:txBody>
      </p:sp>
    </p:spTree>
    <p:extLst>
      <p:ext uri="{BB962C8B-B14F-4D97-AF65-F5344CB8AC3E}">
        <p14:creationId xmlns:p14="http://schemas.microsoft.com/office/powerpoint/2010/main" val="3000487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49826"/>
            <a:ext cx="5638800" cy="919548"/>
          </a:xfrm>
        </p:spPr>
        <p:txBody>
          <a:bodyPr/>
          <a:lstStyle/>
          <a:p>
            <a:r>
              <a:rPr lang="en-US" dirty="0" smtClean="0"/>
              <a:t>Human Ontologies</a:t>
            </a:r>
            <a:endParaRPr lang="en-US"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479" t="17236" r="66534" b="13293"/>
          <a:stretch/>
        </p:blipFill>
        <p:spPr bwMode="auto">
          <a:xfrm>
            <a:off x="228600" y="1232643"/>
            <a:ext cx="3251200" cy="5081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217" t="24526" r="72894" b="20360"/>
          <a:stretch/>
        </p:blipFill>
        <p:spPr bwMode="auto">
          <a:xfrm>
            <a:off x="3657600" y="1447800"/>
            <a:ext cx="2327564" cy="40316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856" t="30966" r="68741" b="37027"/>
          <a:stretch/>
        </p:blipFill>
        <p:spPr bwMode="auto">
          <a:xfrm>
            <a:off x="6181511" y="2292927"/>
            <a:ext cx="2784764" cy="2341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Afghan Col. Mohammad Wasil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312" y="4807986"/>
            <a:ext cx="2738767" cy="18214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ootp.files.wordpress.com/2010/03/key-leader-engagement_1003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0250" y="224910"/>
            <a:ext cx="2687286" cy="20154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38550370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63" t="11035" r="64861" b="36578"/>
          <a:stretch/>
        </p:blipFill>
        <p:spPr bwMode="auto">
          <a:xfrm>
            <a:off x="270640" y="1393535"/>
            <a:ext cx="3763690" cy="44561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1300" t="18085" r="2000" b="57979"/>
          <a:stretch/>
        </p:blipFill>
        <p:spPr bwMode="auto">
          <a:xfrm>
            <a:off x="4226355" y="2852925"/>
            <a:ext cx="4775200" cy="1750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Organizations</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138</a:t>
            </a:fld>
            <a:endParaRPr lang="en-US">
              <a:solidFill>
                <a:prstClr val="black">
                  <a:tint val="75000"/>
                </a:prstClr>
              </a:solidFill>
            </a:endParaRPr>
          </a:p>
        </p:txBody>
      </p:sp>
    </p:spTree>
    <p:extLst>
      <p:ext uri="{BB962C8B-B14F-4D97-AF65-F5344CB8AC3E}">
        <p14:creationId xmlns:p14="http://schemas.microsoft.com/office/powerpoint/2010/main" val="377652538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a:t>
            </a:r>
            <a:endParaRPr 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36" t="24405" r="66646" b="12103"/>
          <a:stretch/>
        </p:blipFill>
        <p:spPr bwMode="auto">
          <a:xfrm>
            <a:off x="462665" y="1646184"/>
            <a:ext cx="3164114" cy="4644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1499" t="17708" r="2084" b="58617"/>
          <a:stretch/>
        </p:blipFill>
        <p:spPr bwMode="auto">
          <a:xfrm>
            <a:off x="3777476" y="1662369"/>
            <a:ext cx="5148728" cy="1881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139</a:t>
            </a:fld>
            <a:endParaRPr lang="en-US">
              <a:solidFill>
                <a:prstClr val="black">
                  <a:tint val="75000"/>
                </a:prstClr>
              </a:solidFill>
            </a:endParaRPr>
          </a:p>
        </p:txBody>
      </p:sp>
    </p:spTree>
    <p:extLst>
      <p:ext uri="{BB962C8B-B14F-4D97-AF65-F5344CB8AC3E}">
        <p14:creationId xmlns:p14="http://schemas.microsoft.com/office/powerpoint/2010/main" val="1257788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6"/>
          <p:cNvSpPr>
            <a:spLocks noGrp="1" noChangeArrowheads="1"/>
          </p:cNvSpPr>
          <p:nvPr>
            <p:ph type="sldNum" sz="quarter" idx="12"/>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4CC455C-8346-4C7F-A7A1-E0FBF83295DF}" type="slidenum">
              <a:rPr lang="en-US" sz="1400" smtClean="0">
                <a:solidFill>
                  <a:srgbClr val="000000"/>
                </a:solidFill>
                <a:latin typeface="Times New Roman" pitchFamily="18" charset="0"/>
                <a:ea typeface="Lucida Grande"/>
                <a:cs typeface="Lucida Grande"/>
                <a:sym typeface="Lucida Grande"/>
              </a:rPr>
              <a:pPr eaLnBrk="1" hangingPunct="1"/>
              <a:t>14</a:t>
            </a:fld>
            <a:endParaRPr lang="en-US" sz="1400" smtClean="0">
              <a:solidFill>
                <a:srgbClr val="000000"/>
              </a:solidFill>
              <a:latin typeface="Times New Roman" pitchFamily="18" charset="0"/>
              <a:ea typeface="Lucida Grande"/>
              <a:cs typeface="Lucida Grande"/>
              <a:sym typeface="Lucida Grande"/>
            </a:endParaRPr>
          </a:p>
        </p:txBody>
      </p:sp>
      <p:sp>
        <p:nvSpPr>
          <p:cNvPr id="258051" name="Text Box 3"/>
          <p:cNvSpPr txBox="1">
            <a:spLocks noChangeArrowheads="1"/>
          </p:cNvSpPr>
          <p:nvPr/>
        </p:nvSpPr>
        <p:spPr bwMode="auto">
          <a:xfrm>
            <a:off x="1469106" y="74613"/>
            <a:ext cx="63979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2400" b="1" dirty="0" smtClean="0">
                <a:solidFill>
                  <a:srgbClr val="000000"/>
                </a:solidFill>
                <a:cs typeface="ヒラギノ角ゴ ProN W3"/>
                <a:sym typeface="Gill Sans"/>
              </a:rPr>
              <a:t>The problem of joint  / coalition operations</a:t>
            </a:r>
          </a:p>
        </p:txBody>
      </p:sp>
      <p:pic>
        <p:nvPicPr>
          <p:cNvPr id="258052" name="Picture 5"/>
          <p:cNvPicPr>
            <a:picLocks noGrp="1" noChangeAspect="1" noChangeArrowheads="1"/>
          </p:cNvPicPr>
          <p:nvPr>
            <p:ph/>
          </p:nvPr>
        </p:nvPicPr>
        <p:blipFill>
          <a:blip r:embed="rId3" cstate="print">
            <a:extLst>
              <a:ext uri="{28A0092B-C50C-407E-A947-70E740481C1C}">
                <a14:useLocalDpi xmlns:a14="http://schemas.microsoft.com/office/drawing/2010/main" val="0"/>
              </a:ext>
            </a:extLst>
          </a:blip>
          <a:srcRect/>
          <a:stretch>
            <a:fillRect/>
          </a:stretch>
        </p:blipFill>
        <p:spPr>
          <a:xfrm>
            <a:off x="1524000" y="1828800"/>
            <a:ext cx="6248400" cy="3433763"/>
          </a:xfrm>
        </p:spPr>
      </p:pic>
      <p:sp>
        <p:nvSpPr>
          <p:cNvPr id="258053" name="TextBox 5"/>
          <p:cNvSpPr txBox="1">
            <a:spLocks noChangeArrowheads="1"/>
          </p:cNvSpPr>
          <p:nvPr/>
        </p:nvSpPr>
        <p:spPr bwMode="auto">
          <a:xfrm>
            <a:off x="4114800" y="990600"/>
            <a:ext cx="1081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Fire Support</a:t>
            </a:r>
          </a:p>
        </p:txBody>
      </p:sp>
      <p:sp>
        <p:nvSpPr>
          <p:cNvPr id="258054" name="TextBox 6"/>
          <p:cNvSpPr txBox="1">
            <a:spLocks noChangeArrowheads="1"/>
          </p:cNvSpPr>
          <p:nvPr/>
        </p:nvSpPr>
        <p:spPr bwMode="auto">
          <a:xfrm>
            <a:off x="6705600" y="60198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Logistics</a:t>
            </a:r>
          </a:p>
        </p:txBody>
      </p:sp>
      <p:sp>
        <p:nvSpPr>
          <p:cNvPr id="258055" name="TextBox 7"/>
          <p:cNvSpPr txBox="1">
            <a:spLocks noChangeArrowheads="1"/>
          </p:cNvSpPr>
          <p:nvPr/>
        </p:nvSpPr>
        <p:spPr bwMode="auto">
          <a:xfrm>
            <a:off x="609600" y="6019800"/>
            <a:ext cx="126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Air Operations</a:t>
            </a:r>
          </a:p>
        </p:txBody>
      </p:sp>
      <p:sp>
        <p:nvSpPr>
          <p:cNvPr id="258056" name="TextBox 8"/>
          <p:cNvSpPr txBox="1">
            <a:spLocks noChangeArrowheads="1"/>
          </p:cNvSpPr>
          <p:nvPr/>
        </p:nvSpPr>
        <p:spPr bwMode="auto">
          <a:xfrm>
            <a:off x="1143000" y="990600"/>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Intelligence</a:t>
            </a:r>
          </a:p>
        </p:txBody>
      </p:sp>
      <p:sp>
        <p:nvSpPr>
          <p:cNvPr id="258057" name="TextBox 9"/>
          <p:cNvSpPr txBox="1">
            <a:spLocks noChangeArrowheads="1"/>
          </p:cNvSpPr>
          <p:nvPr/>
        </p:nvSpPr>
        <p:spPr bwMode="auto">
          <a:xfrm>
            <a:off x="4114800" y="59436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Civil-Military Operations</a:t>
            </a:r>
          </a:p>
        </p:txBody>
      </p:sp>
      <p:sp>
        <p:nvSpPr>
          <p:cNvPr id="258058" name="TextBox 10"/>
          <p:cNvSpPr txBox="1">
            <a:spLocks noChangeArrowheads="1"/>
          </p:cNvSpPr>
          <p:nvPr/>
        </p:nvSpPr>
        <p:spPr bwMode="auto">
          <a:xfrm>
            <a:off x="6553200" y="1066800"/>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Targeting</a:t>
            </a:r>
          </a:p>
        </p:txBody>
      </p:sp>
      <p:sp>
        <p:nvSpPr>
          <p:cNvPr id="258059" name="TextBox 11"/>
          <p:cNvSpPr txBox="1">
            <a:spLocks noChangeArrowheads="1"/>
          </p:cNvSpPr>
          <p:nvPr/>
        </p:nvSpPr>
        <p:spPr bwMode="auto">
          <a:xfrm>
            <a:off x="8001000" y="2057400"/>
            <a:ext cx="914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Maneuver &amp;</a:t>
            </a:r>
          </a:p>
          <a:p>
            <a:pPr algn="ctr" eaLnBrk="1" fontAlgn="base" hangingPunct="1">
              <a:spcBef>
                <a:spcPct val="0"/>
              </a:spcBef>
              <a:spcAft>
                <a:spcPct val="0"/>
              </a:spcAft>
            </a:pPr>
            <a:r>
              <a:rPr lang="en-US" sz="1200" b="1" smtClean="0">
                <a:solidFill>
                  <a:srgbClr val="000000"/>
                </a:solidFill>
                <a:latin typeface="Gill Sans"/>
                <a:cs typeface="ヒラギノ角ゴ ProN W3"/>
                <a:sym typeface="Gill Sans"/>
              </a:rPr>
              <a:t>Blue Force Tracking</a:t>
            </a:r>
          </a:p>
        </p:txBody>
      </p:sp>
      <p:cxnSp>
        <p:nvCxnSpPr>
          <p:cNvPr id="258060" name="Straight Arrow Connector 13"/>
          <p:cNvCxnSpPr>
            <a:cxnSpLocks noChangeShapeType="1"/>
          </p:cNvCxnSpPr>
          <p:nvPr/>
        </p:nvCxnSpPr>
        <p:spPr bwMode="auto">
          <a:xfrm rot="5400000" flipH="1" flipV="1">
            <a:off x="1143000" y="4495800"/>
            <a:ext cx="1676400" cy="13716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1" name="Straight Arrow Connector 15"/>
          <p:cNvCxnSpPr>
            <a:cxnSpLocks noChangeShapeType="1"/>
            <a:stCxn id="258057" idx="0"/>
          </p:cNvCxnSpPr>
          <p:nvPr/>
        </p:nvCxnSpPr>
        <p:spPr bwMode="auto">
          <a:xfrm rot="5400000" flipH="1" flipV="1">
            <a:off x="4476750" y="5467350"/>
            <a:ext cx="762000" cy="1905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2" name="Straight Arrow Connector 18"/>
          <p:cNvCxnSpPr>
            <a:cxnSpLocks noChangeShapeType="1"/>
          </p:cNvCxnSpPr>
          <p:nvPr/>
        </p:nvCxnSpPr>
        <p:spPr bwMode="auto">
          <a:xfrm rot="16200000" flipV="1">
            <a:off x="5562600" y="4343400"/>
            <a:ext cx="2133600" cy="12192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3" name="Straight Arrow Connector 20"/>
          <p:cNvCxnSpPr>
            <a:cxnSpLocks noChangeShapeType="1"/>
          </p:cNvCxnSpPr>
          <p:nvPr/>
        </p:nvCxnSpPr>
        <p:spPr bwMode="auto">
          <a:xfrm rot="10800000" flipV="1">
            <a:off x="7315200" y="3048000"/>
            <a:ext cx="914400" cy="6858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4" name="Straight Arrow Connector 22"/>
          <p:cNvCxnSpPr>
            <a:cxnSpLocks noChangeShapeType="1"/>
            <a:stCxn id="258056" idx="2"/>
          </p:cNvCxnSpPr>
          <p:nvPr/>
        </p:nvCxnSpPr>
        <p:spPr bwMode="auto">
          <a:xfrm rot="16200000" flipH="1">
            <a:off x="1052512" y="1966913"/>
            <a:ext cx="2085975" cy="6858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5" name="Straight Arrow Connector 24"/>
          <p:cNvCxnSpPr>
            <a:cxnSpLocks noChangeShapeType="1"/>
          </p:cNvCxnSpPr>
          <p:nvPr/>
        </p:nvCxnSpPr>
        <p:spPr bwMode="auto">
          <a:xfrm rot="5400000">
            <a:off x="3200400" y="2209800"/>
            <a:ext cx="2057400" cy="5334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066" name="Straight Arrow Connector 26"/>
          <p:cNvCxnSpPr>
            <a:cxnSpLocks noChangeShapeType="1"/>
          </p:cNvCxnSpPr>
          <p:nvPr/>
        </p:nvCxnSpPr>
        <p:spPr bwMode="auto">
          <a:xfrm rot="5400000">
            <a:off x="5829300" y="2171700"/>
            <a:ext cx="2057400" cy="304800"/>
          </a:xfrm>
          <a:prstGeom prst="straightConnector1">
            <a:avLst/>
          </a:prstGeom>
          <a:noFill/>
          <a:ln w="349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88175338"/>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1143000"/>
          </a:xfrm>
        </p:spPr>
        <p:txBody>
          <a:bodyPr/>
          <a:lstStyle/>
          <a:p>
            <a:r>
              <a:rPr lang="en-US" dirty="0" smtClean="0"/>
              <a:t>Inferencing</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140</a:t>
            </a:fld>
            <a:endParaRPr lang="en-US">
              <a:solidFill>
                <a:prstClr val="black">
                  <a:tint val="75000"/>
                </a:prstClr>
              </a:solidFill>
            </a:endParaRPr>
          </a:p>
        </p:txBody>
      </p:sp>
    </p:spTree>
    <p:extLst>
      <p:ext uri="{BB962C8B-B14F-4D97-AF65-F5344CB8AC3E}">
        <p14:creationId xmlns:p14="http://schemas.microsoft.com/office/powerpoint/2010/main" val="235944427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1"/>
          <p:cNvSpPr>
            <a:spLocks/>
          </p:cNvSpPr>
          <p:nvPr/>
        </p:nvSpPr>
        <p:spPr bwMode="auto">
          <a:xfrm>
            <a:off x="533400" y="3352800"/>
            <a:ext cx="8166100" cy="3302000"/>
          </a:xfrm>
          <a:prstGeom prst="rect">
            <a:avLst/>
          </a:prstGeom>
          <a:solidFill>
            <a:schemeClr val="bg1"/>
          </a:solidFill>
          <a:ln w="25400">
            <a:solidFill>
              <a:schemeClr val="tx1"/>
            </a:solidFill>
            <a:round/>
            <a:headEnd/>
            <a:tailEnd/>
          </a:ln>
        </p:spPr>
        <p:txBody>
          <a:bodyPr lIns="38100" tIns="38100" rIns="38100" bIns="38100"/>
          <a:lstStyle/>
          <a:p>
            <a:pPr fontAlgn="base">
              <a:spcBef>
                <a:spcPct val="0"/>
              </a:spcBef>
              <a:spcAft>
                <a:spcPct val="0"/>
              </a:spcAft>
            </a:pPr>
            <a:r>
              <a:rPr lang="en-US" sz="1600" dirty="0" smtClean="0">
                <a:solidFill>
                  <a:srgbClr val="000000"/>
                </a:solidFill>
                <a:ea typeface="Lucida Grande"/>
                <a:cs typeface="Lucida Grande"/>
                <a:sym typeface="Lucida Grande"/>
              </a:rPr>
              <a:t>Infantry Company is </a:t>
            </a:r>
            <a:r>
              <a:rPr lang="en-US" sz="1600" dirty="0" smtClean="0">
                <a:solidFill>
                  <a:srgbClr val="FF0000"/>
                </a:solidFill>
                <a:ea typeface="Lucida Grande"/>
                <a:cs typeface="Lucida Grande"/>
                <a:sym typeface="Lucida Grande"/>
              </a:rPr>
              <a:t>part_of</a:t>
            </a:r>
            <a:r>
              <a:rPr lang="en-US" sz="1600" dirty="0" smtClean="0">
                <a:solidFill>
                  <a:srgbClr val="000000"/>
                </a:solidFill>
                <a:ea typeface="Lucida Grande"/>
                <a:cs typeface="Lucida Grande"/>
                <a:sym typeface="Lucida Grande"/>
              </a:rPr>
              <a:t> a Battalion (Continuant to Continuant)</a:t>
            </a:r>
            <a:endParaRPr lang="en-US" sz="1200" dirty="0" smtClean="0">
              <a:solidFill>
                <a:srgbClr val="000000"/>
              </a:solidFill>
              <a:ea typeface="Lucida Grande"/>
              <a:cs typeface="Lucida Grande"/>
              <a:sym typeface="Lucida Grande"/>
            </a:endParaRPr>
          </a:p>
          <a:p>
            <a:pPr fontAlgn="base">
              <a:spcBef>
                <a:spcPct val="0"/>
              </a:spcBef>
              <a:spcAft>
                <a:spcPct val="0"/>
              </a:spcAft>
            </a:pPr>
            <a:endParaRPr lang="en-US" sz="1600" dirty="0" smtClean="0">
              <a:solidFill>
                <a:srgbClr val="000000"/>
              </a:solidFill>
              <a:ea typeface="Lucida Grande"/>
              <a:cs typeface="Lucida Grande"/>
              <a:sym typeface="Lucida Grande"/>
            </a:endParaRPr>
          </a:p>
          <a:p>
            <a:pPr fontAlgn="base">
              <a:spcBef>
                <a:spcPct val="0"/>
              </a:spcBef>
              <a:spcAft>
                <a:spcPct val="0"/>
              </a:spcAft>
            </a:pPr>
            <a:r>
              <a:rPr lang="en-US" sz="1600" dirty="0" smtClean="0">
                <a:solidFill>
                  <a:srgbClr val="000000"/>
                </a:solidFill>
                <a:ea typeface="Lucida Grande"/>
                <a:cs typeface="Lucida Grande"/>
                <a:sym typeface="Lucida Grande"/>
              </a:rPr>
              <a:t>Civil Affairs Team </a:t>
            </a:r>
            <a:r>
              <a:rPr lang="en-US" sz="1600" dirty="0" smtClean="0">
                <a:solidFill>
                  <a:srgbClr val="FF0000"/>
                </a:solidFill>
                <a:ea typeface="Lucida Grande"/>
                <a:cs typeface="Lucida Grande"/>
                <a:sym typeface="Lucida Grande"/>
              </a:rPr>
              <a:t>participates_in </a:t>
            </a:r>
            <a:r>
              <a:rPr lang="en-US" sz="1600" dirty="0" smtClean="0">
                <a:solidFill>
                  <a:srgbClr val="000000"/>
                </a:solidFill>
                <a:ea typeface="Lucida Grande"/>
                <a:cs typeface="Lucida Grande"/>
                <a:sym typeface="Lucida Grande"/>
              </a:rPr>
              <a:t>a Civil Reconnaissance (Continuant to </a:t>
            </a:r>
            <a:r>
              <a:rPr lang="en-US" sz="1600" dirty="0" err="1" smtClean="0">
                <a:solidFill>
                  <a:srgbClr val="000000"/>
                </a:solidFill>
                <a:ea typeface="Lucida Grande"/>
                <a:cs typeface="Lucida Grande"/>
                <a:sym typeface="Lucida Grande"/>
              </a:rPr>
              <a:t>Occurrent</a:t>
            </a:r>
            <a:r>
              <a:rPr lang="en-US" sz="1600" dirty="0" smtClean="0">
                <a:solidFill>
                  <a:srgbClr val="000000"/>
                </a:solidFill>
                <a:ea typeface="Lucida Grande"/>
                <a:cs typeface="Lucida Grande"/>
                <a:sym typeface="Lucida Grande"/>
              </a:rPr>
              <a:t>) </a:t>
            </a:r>
            <a:endParaRPr lang="en-US" sz="1200" dirty="0" smtClean="0">
              <a:solidFill>
                <a:srgbClr val="000000"/>
              </a:solidFill>
              <a:ea typeface="Lucida Grande"/>
              <a:cs typeface="Lucida Grande"/>
              <a:sym typeface="Lucida Grande"/>
            </a:endParaRPr>
          </a:p>
          <a:p>
            <a:pPr fontAlgn="base">
              <a:spcBef>
                <a:spcPct val="0"/>
              </a:spcBef>
              <a:spcAft>
                <a:spcPct val="0"/>
              </a:spcAft>
            </a:pPr>
            <a:r>
              <a:rPr lang="en-US" sz="1600" dirty="0" smtClean="0">
                <a:solidFill>
                  <a:srgbClr val="000000"/>
                </a:solidFill>
                <a:ea typeface="Lucida Grande"/>
                <a:cs typeface="Lucida Grande"/>
                <a:sym typeface="Lucida Grande"/>
              </a:rPr>
              <a:t> </a:t>
            </a:r>
            <a:endParaRPr lang="en-US" sz="1200" dirty="0" smtClean="0">
              <a:solidFill>
                <a:srgbClr val="000000"/>
              </a:solidFill>
              <a:ea typeface="Lucida Grande"/>
              <a:cs typeface="Lucida Grande"/>
              <a:sym typeface="Lucida Grande"/>
            </a:endParaRPr>
          </a:p>
          <a:p>
            <a:pPr fontAlgn="base">
              <a:spcBef>
                <a:spcPct val="0"/>
              </a:spcBef>
              <a:spcAft>
                <a:spcPct val="0"/>
              </a:spcAft>
            </a:pPr>
            <a:r>
              <a:rPr lang="en-US" sz="1600" dirty="0" smtClean="0">
                <a:solidFill>
                  <a:srgbClr val="000000"/>
                </a:solidFill>
                <a:ea typeface="Lucida Grande"/>
                <a:cs typeface="Lucida Grande"/>
                <a:sym typeface="Lucida Grande"/>
              </a:rPr>
              <a:t>Military Engagement is </a:t>
            </a:r>
            <a:r>
              <a:rPr lang="en-US" sz="1600" dirty="0" smtClean="0">
                <a:solidFill>
                  <a:srgbClr val="FF0000"/>
                </a:solidFill>
                <a:ea typeface="Lucida Grande"/>
                <a:cs typeface="Lucida Grande"/>
                <a:sym typeface="Lucida Grande"/>
              </a:rPr>
              <a:t>part_of</a:t>
            </a:r>
            <a:r>
              <a:rPr lang="en-US" sz="1600" dirty="0" smtClean="0">
                <a:solidFill>
                  <a:srgbClr val="000000"/>
                </a:solidFill>
                <a:ea typeface="Lucida Grande"/>
                <a:cs typeface="Lucida Grande"/>
                <a:sym typeface="Lucida Grande"/>
              </a:rPr>
              <a:t> a Battle Event (</a:t>
            </a:r>
            <a:r>
              <a:rPr lang="en-US" sz="1600" dirty="0" err="1" smtClean="0">
                <a:solidFill>
                  <a:srgbClr val="000000"/>
                </a:solidFill>
                <a:ea typeface="Lucida Grande"/>
                <a:cs typeface="Lucida Grande"/>
                <a:sym typeface="Lucida Grande"/>
              </a:rPr>
              <a:t>Occurrent</a:t>
            </a:r>
            <a:r>
              <a:rPr lang="en-US" sz="1600" dirty="0" smtClean="0">
                <a:solidFill>
                  <a:srgbClr val="000000"/>
                </a:solidFill>
                <a:ea typeface="Lucida Grande"/>
                <a:cs typeface="Lucida Grande"/>
                <a:sym typeface="Lucida Grande"/>
              </a:rPr>
              <a:t> to </a:t>
            </a:r>
            <a:r>
              <a:rPr lang="en-US" sz="1600" dirty="0" err="1" smtClean="0">
                <a:solidFill>
                  <a:srgbClr val="000000"/>
                </a:solidFill>
                <a:ea typeface="Lucida Grande"/>
                <a:cs typeface="Lucida Grande"/>
                <a:sym typeface="Lucida Grande"/>
              </a:rPr>
              <a:t>Occurrent</a:t>
            </a:r>
            <a:r>
              <a:rPr lang="en-US" sz="1600" dirty="0" smtClean="0">
                <a:solidFill>
                  <a:srgbClr val="000000"/>
                </a:solidFill>
                <a:ea typeface="Lucida Grande"/>
                <a:cs typeface="Lucida Grande"/>
                <a:sym typeface="Lucida Grande"/>
              </a:rPr>
              <a:t>)</a:t>
            </a:r>
            <a:endParaRPr lang="en-US" sz="1200" dirty="0" smtClean="0">
              <a:solidFill>
                <a:srgbClr val="000000"/>
              </a:solidFill>
              <a:ea typeface="Lucida Grande"/>
              <a:cs typeface="Lucida Grande"/>
              <a:sym typeface="Lucida Grande"/>
            </a:endParaRPr>
          </a:p>
          <a:p>
            <a:pPr fontAlgn="base">
              <a:spcBef>
                <a:spcPct val="0"/>
              </a:spcBef>
              <a:spcAft>
                <a:spcPct val="0"/>
              </a:spcAft>
            </a:pPr>
            <a:endParaRPr lang="en-US" sz="1600" dirty="0" smtClean="0">
              <a:solidFill>
                <a:srgbClr val="000000"/>
              </a:solidFill>
              <a:ea typeface="Lucida Grande"/>
              <a:cs typeface="Lucida Grande"/>
              <a:sym typeface="Lucida Grande"/>
            </a:endParaRPr>
          </a:p>
          <a:p>
            <a:pPr fontAlgn="base">
              <a:spcBef>
                <a:spcPct val="0"/>
              </a:spcBef>
              <a:spcAft>
                <a:spcPct val="0"/>
              </a:spcAft>
            </a:pPr>
            <a:r>
              <a:rPr lang="en-US" sz="1600" dirty="0" smtClean="0">
                <a:solidFill>
                  <a:srgbClr val="000000"/>
                </a:solidFill>
                <a:ea typeface="Lucida Grande"/>
                <a:cs typeface="Lucida Grande"/>
                <a:sym typeface="Lucida Grande"/>
              </a:rPr>
              <a:t>House </a:t>
            </a:r>
            <a:r>
              <a:rPr lang="en-US" sz="1600" dirty="0" smtClean="0">
                <a:solidFill>
                  <a:srgbClr val="FF0000"/>
                </a:solidFill>
                <a:ea typeface="Lucida Grande"/>
                <a:cs typeface="Lucida Grande"/>
                <a:sym typeface="Lucida Grande"/>
              </a:rPr>
              <a:t>is a </a:t>
            </a:r>
            <a:r>
              <a:rPr lang="en-US" sz="1600" dirty="0" smtClean="0">
                <a:solidFill>
                  <a:srgbClr val="000000"/>
                </a:solidFill>
                <a:ea typeface="Lucida Grande"/>
                <a:cs typeface="Lucida Grande"/>
                <a:sym typeface="Lucida Grande"/>
              </a:rPr>
              <a:t>Building  (Universal to Universal)</a:t>
            </a:r>
            <a:endParaRPr lang="en-US" sz="1200" dirty="0" smtClean="0">
              <a:solidFill>
                <a:srgbClr val="000000"/>
              </a:solidFill>
              <a:ea typeface="Lucida Grande"/>
              <a:cs typeface="Lucida Grande"/>
              <a:sym typeface="Lucida Grande"/>
            </a:endParaRPr>
          </a:p>
          <a:p>
            <a:pPr fontAlgn="base">
              <a:spcBef>
                <a:spcPct val="0"/>
              </a:spcBef>
              <a:spcAft>
                <a:spcPct val="0"/>
              </a:spcAft>
            </a:pPr>
            <a:endParaRPr lang="en-US" sz="1600" dirty="0" smtClean="0">
              <a:solidFill>
                <a:srgbClr val="000000"/>
              </a:solidFill>
              <a:ea typeface="Lucida Grande"/>
              <a:cs typeface="Lucida Grande"/>
              <a:sym typeface="Lucida Grande"/>
            </a:endParaRPr>
          </a:p>
          <a:p>
            <a:pPr fontAlgn="base">
              <a:spcBef>
                <a:spcPct val="0"/>
              </a:spcBef>
              <a:spcAft>
                <a:spcPct val="0"/>
              </a:spcAft>
            </a:pPr>
            <a:r>
              <a:rPr lang="en-US" sz="1600" dirty="0" smtClean="0">
                <a:solidFill>
                  <a:srgbClr val="000000"/>
                </a:solidFill>
                <a:ea typeface="Lucida Grande"/>
                <a:cs typeface="Lucida Grande"/>
                <a:sym typeface="Lucida Grande"/>
              </a:rPr>
              <a:t>3</a:t>
            </a:r>
            <a:r>
              <a:rPr lang="en-US" sz="1600" baseline="30000" dirty="0" smtClean="0">
                <a:solidFill>
                  <a:srgbClr val="000000"/>
                </a:solidFill>
                <a:ea typeface="Lucida Grande"/>
                <a:cs typeface="Lucida Grande"/>
                <a:sym typeface="Lucida Grande"/>
              </a:rPr>
              <a:t>rd</a:t>
            </a:r>
            <a:r>
              <a:rPr lang="en-US" sz="1600" dirty="0" smtClean="0">
                <a:solidFill>
                  <a:srgbClr val="000000"/>
                </a:solidFill>
                <a:ea typeface="Lucida Grande"/>
                <a:cs typeface="Lucida Grande"/>
                <a:sym typeface="Lucida Grande"/>
              </a:rPr>
              <a:t> Platoon, Alpha Company </a:t>
            </a:r>
            <a:r>
              <a:rPr lang="en-US" sz="1600" dirty="0" smtClean="0">
                <a:solidFill>
                  <a:srgbClr val="FF0000"/>
                </a:solidFill>
                <a:ea typeface="Lucida Grande"/>
                <a:cs typeface="Lucida Grande"/>
                <a:sym typeface="Lucida Grande"/>
              </a:rPr>
              <a:t>participates_in </a:t>
            </a:r>
            <a:r>
              <a:rPr lang="en-US" sz="1600" dirty="0" smtClean="0">
                <a:solidFill>
                  <a:srgbClr val="000000"/>
                </a:solidFill>
                <a:ea typeface="Lucida Grande"/>
                <a:cs typeface="Lucida Grande"/>
                <a:sym typeface="Lucida Grande"/>
              </a:rPr>
              <a:t>Combat Operations (Instance to Universal)</a:t>
            </a:r>
            <a:endParaRPr lang="en-US" sz="1200" dirty="0" smtClean="0">
              <a:solidFill>
                <a:srgbClr val="000000"/>
              </a:solidFill>
              <a:ea typeface="Lucida Grande"/>
              <a:cs typeface="Lucida Grande"/>
              <a:sym typeface="Lucida Grande"/>
            </a:endParaRPr>
          </a:p>
          <a:p>
            <a:pPr fontAlgn="base">
              <a:spcBef>
                <a:spcPct val="0"/>
              </a:spcBef>
              <a:spcAft>
                <a:spcPct val="0"/>
              </a:spcAft>
            </a:pPr>
            <a:endParaRPr lang="en-US" sz="1600" dirty="0" smtClean="0">
              <a:solidFill>
                <a:srgbClr val="000000"/>
              </a:solidFill>
              <a:ea typeface="Lucida Grande"/>
              <a:cs typeface="Lucida Grande"/>
              <a:sym typeface="Lucida Grande"/>
            </a:endParaRPr>
          </a:p>
          <a:p>
            <a:pPr fontAlgn="base">
              <a:spcBef>
                <a:spcPct val="0"/>
              </a:spcBef>
              <a:spcAft>
                <a:spcPct val="0"/>
              </a:spcAft>
            </a:pPr>
            <a:r>
              <a:rPr lang="en-US" sz="1600" dirty="0" smtClean="0">
                <a:solidFill>
                  <a:srgbClr val="000000"/>
                </a:solidFill>
                <a:ea typeface="Lucida Grande"/>
                <a:cs typeface="Lucida Grande"/>
                <a:sym typeface="Lucida Grande"/>
              </a:rPr>
              <a:t>3</a:t>
            </a:r>
            <a:r>
              <a:rPr lang="en-US" sz="1600" baseline="30000" dirty="0" smtClean="0">
                <a:solidFill>
                  <a:srgbClr val="000000"/>
                </a:solidFill>
                <a:ea typeface="Lucida Grande"/>
                <a:cs typeface="Lucida Grande"/>
                <a:sym typeface="Lucida Grande"/>
              </a:rPr>
              <a:t>rd</a:t>
            </a:r>
            <a:r>
              <a:rPr lang="en-US" sz="1600" dirty="0" smtClean="0">
                <a:solidFill>
                  <a:srgbClr val="000000"/>
                </a:solidFill>
                <a:ea typeface="Lucida Grande"/>
                <a:cs typeface="Lucida Grande"/>
                <a:sym typeface="Lucida Grande"/>
              </a:rPr>
              <a:t> Platoon, Alpha Company is </a:t>
            </a:r>
            <a:r>
              <a:rPr lang="en-US" sz="1600" dirty="0" err="1" smtClean="0">
                <a:solidFill>
                  <a:srgbClr val="FF0000"/>
                </a:solidFill>
                <a:ea typeface="Lucida Grande"/>
                <a:cs typeface="Lucida Grande"/>
                <a:sym typeface="Lucida Grande"/>
              </a:rPr>
              <a:t>located_at</a:t>
            </a:r>
            <a:r>
              <a:rPr lang="en-US" sz="1600" dirty="0" smtClean="0">
                <a:solidFill>
                  <a:srgbClr val="FF0000"/>
                </a:solidFill>
                <a:ea typeface="Lucida Grande"/>
                <a:cs typeface="Lucida Grande"/>
                <a:sym typeface="Lucida Grande"/>
              </a:rPr>
              <a:t> </a:t>
            </a:r>
            <a:r>
              <a:rPr lang="en-US" sz="1600" dirty="0" smtClean="0">
                <a:solidFill>
                  <a:srgbClr val="0C0C0C"/>
                </a:solidFill>
                <a:ea typeface="Lucida Grande"/>
                <a:cs typeface="Lucida Grande"/>
                <a:sym typeface="Lucida Grande"/>
              </a:rPr>
              <a:t>Forward Operating Base Warhorse (Instance to Instance)  </a:t>
            </a:r>
          </a:p>
        </p:txBody>
      </p:sp>
      <p:sp>
        <p:nvSpPr>
          <p:cNvPr id="294915" name="Rectangle 2"/>
          <p:cNvSpPr>
            <a:spLocks noGrp="1" noChangeArrowheads="1"/>
          </p:cNvSpPr>
          <p:nvPr>
            <p:ph type="title"/>
          </p:nvPr>
        </p:nvSpPr>
        <p:spPr>
          <a:xfrm>
            <a:off x="457200" y="90488"/>
            <a:ext cx="8229600" cy="1128712"/>
          </a:xfrm>
        </p:spPr>
        <p:txBody>
          <a:bodyPr/>
          <a:lstStyle/>
          <a:p>
            <a:pPr eaLnBrk="1" hangingPunct="1"/>
            <a:r>
              <a:rPr lang="en-US" smtClean="0"/>
              <a:t>Relations</a:t>
            </a:r>
          </a:p>
        </p:txBody>
      </p:sp>
      <p:sp>
        <p:nvSpPr>
          <p:cNvPr id="294916" name="Rectangle 3"/>
          <p:cNvSpPr>
            <a:spLocks noGrp="1" noChangeArrowheads="1"/>
          </p:cNvSpPr>
          <p:nvPr>
            <p:ph type="body" idx="1"/>
          </p:nvPr>
        </p:nvSpPr>
        <p:spPr>
          <a:xfrm>
            <a:off x="533400" y="1143000"/>
            <a:ext cx="8229600" cy="2286000"/>
          </a:xfrm>
        </p:spPr>
        <p:txBody>
          <a:bodyPr/>
          <a:lstStyle/>
          <a:p>
            <a:pPr eaLnBrk="1" hangingPunct="1"/>
            <a:r>
              <a:rPr lang="en-US" dirty="0" smtClean="0"/>
              <a:t>How we make sense of the world</a:t>
            </a:r>
          </a:p>
          <a:p>
            <a:pPr eaLnBrk="1" hangingPunct="1"/>
            <a:r>
              <a:rPr lang="en-US" dirty="0" smtClean="0"/>
              <a:t>Message In Plain English (MIPE)</a:t>
            </a:r>
          </a:p>
          <a:p>
            <a:pPr eaLnBrk="1" hangingPunct="1"/>
            <a:r>
              <a:rPr lang="en-US" dirty="0" smtClean="0"/>
              <a:t>How Data becomes Information</a:t>
            </a:r>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141</a:t>
            </a:fld>
            <a:endParaRPr lang="en-US">
              <a:solidFill>
                <a:prstClr val="black">
                  <a:tint val="75000"/>
                </a:prstClr>
              </a:solidFill>
            </a:endParaRPr>
          </a:p>
        </p:txBody>
      </p:sp>
    </p:spTree>
    <p:extLst>
      <p:ext uri="{BB962C8B-B14F-4D97-AF65-F5344CB8AC3E}">
        <p14:creationId xmlns:p14="http://schemas.microsoft.com/office/powerpoint/2010/main" val="2945851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Standardized Relations</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379" r="77796" b="10133"/>
          <a:stretch/>
        </p:blipFill>
        <p:spPr bwMode="auto">
          <a:xfrm>
            <a:off x="462665" y="1301040"/>
            <a:ext cx="2888978" cy="530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6702" t="19042" r="3027" b="58073"/>
          <a:stretch/>
        </p:blipFill>
        <p:spPr bwMode="auto">
          <a:xfrm>
            <a:off x="3605580" y="3115304"/>
            <a:ext cx="5239657" cy="167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142</a:t>
            </a:fld>
            <a:endParaRPr lang="en-US">
              <a:solidFill>
                <a:prstClr val="black">
                  <a:tint val="75000"/>
                </a:prstClr>
              </a:solidFill>
            </a:endParaRPr>
          </a:p>
        </p:txBody>
      </p:sp>
    </p:spTree>
    <p:extLst>
      <p:ext uri="{BB962C8B-B14F-4D97-AF65-F5344CB8AC3E}">
        <p14:creationId xmlns:p14="http://schemas.microsoft.com/office/powerpoint/2010/main" val="37352183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cdn.c.photoshelter.com/img-get/I0000qPcPLhmvBgg/s/650/Desert-Water-We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833" y="4191000"/>
            <a:ext cx="3765767" cy="2514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0782"/>
            <a:ext cx="8229600" cy="1143000"/>
          </a:xfrm>
        </p:spPr>
        <p:txBody>
          <a:bodyPr/>
          <a:lstStyle/>
          <a:p>
            <a:r>
              <a:rPr lang="en-US" dirty="0" smtClean="0"/>
              <a:t>2 Data Model Labels</a:t>
            </a:r>
            <a:endParaRPr lang="en-US" dirty="0"/>
          </a:p>
        </p:txBody>
      </p:sp>
      <p:sp>
        <p:nvSpPr>
          <p:cNvPr id="3" name="Content Placeholder 2"/>
          <p:cNvSpPr>
            <a:spLocks noGrp="1"/>
          </p:cNvSpPr>
          <p:nvPr>
            <p:ph idx="1"/>
          </p:nvPr>
        </p:nvSpPr>
        <p:spPr>
          <a:xfrm>
            <a:off x="457200" y="1143000"/>
            <a:ext cx="8229600" cy="4525963"/>
          </a:xfrm>
        </p:spPr>
        <p:txBody>
          <a:bodyPr>
            <a:normAutofit/>
          </a:bodyPr>
          <a:lstStyle/>
          <a:p>
            <a:r>
              <a:rPr lang="en-US" sz="2400" dirty="0" err="1" smtClean="0"/>
              <a:t>Region.water.distanceBetweenLatrinesAndWaterSource</a:t>
            </a:r>
            <a:endParaRPr lang="en-US" sz="2400" dirty="0" smtClean="0"/>
          </a:p>
          <a:p>
            <a:r>
              <a:rPr lang="en-US" sz="2400" dirty="0" err="1" smtClean="0"/>
              <a:t>Region.water.fecalOrOralTransmittedDiseases</a:t>
            </a:r>
            <a:endParaRPr lang="en-US" sz="2400" dirty="0" smtClean="0"/>
          </a:p>
          <a:p>
            <a:pPr lvl="1"/>
            <a:r>
              <a:rPr lang="en-US" sz="2000" dirty="0" smtClean="0"/>
              <a:t>How are these labels used? </a:t>
            </a:r>
          </a:p>
          <a:p>
            <a:pPr lvl="1"/>
            <a:r>
              <a:rPr lang="en-US" sz="2000" dirty="0" smtClean="0"/>
              <a:t>No way to standardize or horizontally integrate</a:t>
            </a:r>
          </a:p>
          <a:p>
            <a:pPr lvl="1"/>
            <a:r>
              <a:rPr lang="en-US" sz="2000" dirty="0" smtClean="0"/>
              <a:t>Trying to pack too much into each label</a:t>
            </a:r>
          </a:p>
          <a:p>
            <a:pPr lvl="1"/>
            <a:r>
              <a:rPr lang="en-US" sz="2000" dirty="0" smtClean="0"/>
              <a:t>Contain elements from several asserted ontologies</a:t>
            </a:r>
          </a:p>
          <a:p>
            <a:pPr lvl="1"/>
            <a:r>
              <a:rPr lang="en-US" sz="2000" dirty="0" smtClean="0"/>
              <a:t>Need to be Decomposed into elements</a:t>
            </a:r>
          </a:p>
          <a:p>
            <a:pPr lvl="1"/>
            <a:r>
              <a:rPr lang="en-US" sz="2000" dirty="0" smtClean="0"/>
              <a:t>Relating elements from different asserted ontologies</a:t>
            </a:r>
          </a:p>
          <a:p>
            <a:pPr lvl="1"/>
            <a:r>
              <a:rPr lang="en-US" sz="2000" dirty="0" smtClean="0"/>
              <a:t>Common events and objects in an Area of Operations</a:t>
            </a:r>
          </a:p>
        </p:txBody>
      </p:sp>
      <p:sp>
        <p:nvSpPr>
          <p:cNvPr id="5" name="Slide Number Placeholder 4"/>
          <p:cNvSpPr>
            <a:spLocks noGrp="1"/>
          </p:cNvSpPr>
          <p:nvPr>
            <p:ph type="sldNum" sz="quarter" idx="12"/>
          </p:nvPr>
        </p:nvSpPr>
        <p:spPr/>
        <p:txBody>
          <a:bodyPr/>
          <a:lstStyle/>
          <a:p>
            <a:fld id="{3190CA34-1945-4751-9C46-CB4E1B950B3D}" type="slidenum">
              <a:rPr lang="en-US" smtClean="0">
                <a:solidFill>
                  <a:prstClr val="black">
                    <a:tint val="75000"/>
                  </a:prstClr>
                </a:solidFill>
              </a:rPr>
              <a:pPr/>
              <a:t>143</a:t>
            </a:fld>
            <a:endParaRPr lang="en-US">
              <a:solidFill>
                <a:prstClr val="black">
                  <a:tint val="75000"/>
                </a:prstClr>
              </a:solidFill>
            </a:endParaRPr>
          </a:p>
        </p:txBody>
      </p:sp>
    </p:spTree>
    <p:extLst>
      <p:ext uri="{BB962C8B-B14F-4D97-AF65-F5344CB8AC3E}">
        <p14:creationId xmlns:p14="http://schemas.microsoft.com/office/powerpoint/2010/main" val="392921657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550" y="18458"/>
            <a:ext cx="5514814" cy="932858"/>
          </a:xfrm>
        </p:spPr>
        <p:txBody>
          <a:bodyPr>
            <a:normAutofit/>
          </a:bodyPr>
          <a:lstStyle/>
          <a:p>
            <a:r>
              <a:rPr lang="en-US" sz="3600" b="1" dirty="0" smtClean="0"/>
              <a:t>Asserted Ontologies</a:t>
            </a:r>
            <a:endParaRPr lang="en-US" sz="3600" b="1" dirty="0"/>
          </a:p>
        </p:txBody>
      </p:sp>
      <p:sp>
        <p:nvSpPr>
          <p:cNvPr id="3" name="Rectangle 2"/>
          <p:cNvSpPr/>
          <p:nvPr/>
        </p:nvSpPr>
        <p:spPr>
          <a:xfrm>
            <a:off x="3586757" y="859029"/>
            <a:ext cx="5486400" cy="369332"/>
          </a:xfrm>
          <a:prstGeom prst="rect">
            <a:avLst/>
          </a:prstGeom>
        </p:spPr>
        <p:txBody>
          <a:bodyPr wrap="square">
            <a:spAutoFit/>
          </a:bodyPr>
          <a:lstStyle/>
          <a:p>
            <a:r>
              <a:rPr lang="en-US" dirty="0" err="1">
                <a:solidFill>
                  <a:prstClr val="black"/>
                </a:solidFill>
              </a:rPr>
              <a:t>Region.water.distanceBetweenLatrinesAndWaterSource</a:t>
            </a:r>
            <a:endParaRPr lang="en-US" dirty="0">
              <a:solidFill>
                <a:prstClr val="black"/>
              </a:solidFill>
            </a:endParaRPr>
          </a:p>
        </p:txBody>
      </p:sp>
      <p:grpSp>
        <p:nvGrpSpPr>
          <p:cNvPr id="44" name="Group 43"/>
          <p:cNvGrpSpPr/>
          <p:nvPr/>
        </p:nvGrpSpPr>
        <p:grpSpPr>
          <a:xfrm>
            <a:off x="264537" y="359341"/>
            <a:ext cx="2646123" cy="1718750"/>
            <a:chOff x="4008350" y="4817335"/>
            <a:chExt cx="2646123" cy="1718750"/>
          </a:xfrm>
        </p:grpSpPr>
        <p:sp>
          <p:nvSpPr>
            <p:cNvPr id="18" name="TextBox 17"/>
            <p:cNvSpPr txBox="1"/>
            <p:nvPr/>
          </p:nvSpPr>
          <p:spPr>
            <a:xfrm>
              <a:off x="5764480" y="5489645"/>
              <a:ext cx="889993" cy="523220"/>
            </a:xfrm>
            <a:prstGeom prst="rect">
              <a:avLst/>
            </a:prstGeom>
            <a:noFill/>
          </p:spPr>
          <p:txBody>
            <a:bodyPr wrap="square" rtlCol="0">
              <a:spAutoFit/>
            </a:bodyPr>
            <a:lstStyle/>
            <a:p>
              <a:pPr algn="ctr"/>
              <a:r>
                <a:rPr lang="en-US" sz="1400" b="1" dirty="0" smtClean="0">
                  <a:solidFill>
                    <a:prstClr val="black"/>
                  </a:solidFill>
                </a:rPr>
                <a:t>Tribal Region</a:t>
              </a:r>
              <a:endParaRPr lang="en-US" sz="1400" b="1" dirty="0">
                <a:solidFill>
                  <a:prstClr val="black"/>
                </a:solidFill>
              </a:endParaRPr>
            </a:p>
          </p:txBody>
        </p:sp>
        <p:sp>
          <p:nvSpPr>
            <p:cNvPr id="19" name="TextBox 18"/>
            <p:cNvSpPr txBox="1"/>
            <p:nvPr/>
          </p:nvSpPr>
          <p:spPr>
            <a:xfrm>
              <a:off x="4696922" y="6012865"/>
              <a:ext cx="1325222" cy="523220"/>
            </a:xfrm>
            <a:prstGeom prst="rect">
              <a:avLst/>
            </a:prstGeom>
            <a:noFill/>
          </p:spPr>
          <p:txBody>
            <a:bodyPr wrap="square" rtlCol="0">
              <a:spAutoFit/>
            </a:bodyPr>
            <a:lstStyle/>
            <a:p>
              <a:pPr algn="ctr"/>
              <a:r>
                <a:rPr lang="en-US" sz="1400" b="1" dirty="0" smtClean="0">
                  <a:solidFill>
                    <a:prstClr val="black"/>
                  </a:solidFill>
                </a:rPr>
                <a:t>Area Of Operations</a:t>
              </a:r>
              <a:endParaRPr lang="en-US" sz="1400" b="1" dirty="0">
                <a:solidFill>
                  <a:prstClr val="black"/>
                </a:solidFill>
              </a:endParaRPr>
            </a:p>
          </p:txBody>
        </p:sp>
        <p:sp>
          <p:nvSpPr>
            <p:cNvPr id="20" name="TextBox 19"/>
            <p:cNvSpPr txBox="1"/>
            <p:nvPr/>
          </p:nvSpPr>
          <p:spPr>
            <a:xfrm>
              <a:off x="4778629" y="4817335"/>
              <a:ext cx="1118593" cy="523220"/>
            </a:xfrm>
            <a:prstGeom prst="rect">
              <a:avLst/>
            </a:prstGeom>
            <a:noFill/>
          </p:spPr>
          <p:txBody>
            <a:bodyPr wrap="square" rtlCol="0">
              <a:spAutoFit/>
            </a:bodyPr>
            <a:lstStyle/>
            <a:p>
              <a:pPr algn="ctr"/>
              <a:r>
                <a:rPr lang="en-US" sz="1400" b="1" dirty="0" smtClean="0">
                  <a:solidFill>
                    <a:prstClr val="black"/>
                  </a:solidFill>
                </a:rPr>
                <a:t>Geospatial Region</a:t>
              </a:r>
              <a:endParaRPr lang="en-US" sz="1400" b="1" dirty="0">
                <a:solidFill>
                  <a:prstClr val="black"/>
                </a:solidFill>
              </a:endParaRPr>
            </a:p>
          </p:txBody>
        </p:sp>
        <p:sp>
          <p:nvSpPr>
            <p:cNvPr id="21" name="TextBox 20"/>
            <p:cNvSpPr txBox="1"/>
            <p:nvPr/>
          </p:nvSpPr>
          <p:spPr>
            <a:xfrm>
              <a:off x="4008350" y="5582525"/>
              <a:ext cx="935182" cy="307777"/>
            </a:xfrm>
            <a:prstGeom prst="rect">
              <a:avLst/>
            </a:prstGeom>
            <a:noFill/>
          </p:spPr>
          <p:txBody>
            <a:bodyPr wrap="square" rtlCol="0">
              <a:spAutoFit/>
            </a:bodyPr>
            <a:lstStyle/>
            <a:p>
              <a:pPr algn="ctr"/>
              <a:r>
                <a:rPr lang="en-US" sz="1400" b="1" dirty="0" smtClean="0">
                  <a:solidFill>
                    <a:prstClr val="black"/>
                  </a:solidFill>
                </a:rPr>
                <a:t>Village</a:t>
              </a:r>
              <a:endParaRPr lang="en-US" sz="1400" b="1" dirty="0">
                <a:solidFill>
                  <a:prstClr val="black"/>
                </a:solidFill>
              </a:endParaRPr>
            </a:p>
          </p:txBody>
        </p:sp>
        <p:cxnSp>
          <p:nvCxnSpPr>
            <p:cNvPr id="24" name="Straight Connector 23"/>
            <p:cNvCxnSpPr>
              <a:stCxn id="21" idx="0"/>
              <a:endCxn id="20" idx="2"/>
            </p:cNvCxnSpPr>
            <p:nvPr/>
          </p:nvCxnSpPr>
          <p:spPr>
            <a:xfrm flipV="1">
              <a:off x="4475941" y="5340555"/>
              <a:ext cx="861985" cy="241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0"/>
              <a:endCxn id="20" idx="2"/>
            </p:cNvCxnSpPr>
            <p:nvPr/>
          </p:nvCxnSpPr>
          <p:spPr>
            <a:xfrm flipH="1" flipV="1">
              <a:off x="5337926" y="5340555"/>
              <a:ext cx="21607" cy="6723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0"/>
              <a:endCxn id="20" idx="2"/>
            </p:cNvCxnSpPr>
            <p:nvPr/>
          </p:nvCxnSpPr>
          <p:spPr>
            <a:xfrm flipH="1" flipV="1">
              <a:off x="5337926" y="5340555"/>
              <a:ext cx="871551" cy="149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6081269" y="1719269"/>
            <a:ext cx="2598160" cy="1640147"/>
            <a:chOff x="731477" y="2620179"/>
            <a:chExt cx="2598160" cy="1640147"/>
          </a:xfrm>
        </p:grpSpPr>
        <p:sp>
          <p:nvSpPr>
            <p:cNvPr id="5" name="TextBox 4"/>
            <p:cNvSpPr txBox="1"/>
            <p:nvPr/>
          </p:nvSpPr>
          <p:spPr>
            <a:xfrm>
              <a:off x="1434595" y="2620179"/>
              <a:ext cx="1324841" cy="307777"/>
            </a:xfrm>
            <a:prstGeom prst="rect">
              <a:avLst/>
            </a:prstGeom>
            <a:noFill/>
            <a:ln>
              <a:noFill/>
            </a:ln>
          </p:spPr>
          <p:txBody>
            <a:bodyPr wrap="square" rtlCol="0">
              <a:spAutoFit/>
            </a:bodyPr>
            <a:lstStyle/>
            <a:p>
              <a:pPr algn="ctr"/>
              <a:r>
                <a:rPr lang="en-US" sz="1400" b="1" dirty="0" smtClean="0">
                  <a:solidFill>
                    <a:prstClr val="black"/>
                  </a:solidFill>
                </a:rPr>
                <a:t>Water Source</a:t>
              </a:r>
              <a:endParaRPr lang="en-US" sz="1400" b="1" dirty="0">
                <a:solidFill>
                  <a:prstClr val="black"/>
                </a:solidFill>
              </a:endParaRPr>
            </a:p>
          </p:txBody>
        </p:sp>
        <p:sp>
          <p:nvSpPr>
            <p:cNvPr id="6" name="TextBox 5"/>
            <p:cNvSpPr txBox="1"/>
            <p:nvPr/>
          </p:nvSpPr>
          <p:spPr>
            <a:xfrm>
              <a:off x="731477" y="3376555"/>
              <a:ext cx="703118" cy="307777"/>
            </a:xfrm>
            <a:prstGeom prst="rect">
              <a:avLst/>
            </a:prstGeom>
            <a:noFill/>
            <a:ln>
              <a:noFill/>
            </a:ln>
          </p:spPr>
          <p:txBody>
            <a:bodyPr wrap="square" rtlCol="0">
              <a:spAutoFit/>
            </a:bodyPr>
            <a:lstStyle/>
            <a:p>
              <a:pPr algn="ctr"/>
              <a:r>
                <a:rPr lang="en-US" sz="1400" b="1" dirty="0" smtClean="0">
                  <a:solidFill>
                    <a:prstClr val="black"/>
                  </a:solidFill>
                </a:rPr>
                <a:t>Latrine</a:t>
              </a:r>
              <a:endParaRPr lang="en-US" sz="1400" b="1" dirty="0">
                <a:solidFill>
                  <a:prstClr val="black"/>
                </a:solidFill>
              </a:endParaRPr>
            </a:p>
          </p:txBody>
        </p:sp>
        <p:sp>
          <p:nvSpPr>
            <p:cNvPr id="7" name="TextBox 6"/>
            <p:cNvSpPr txBox="1"/>
            <p:nvPr/>
          </p:nvSpPr>
          <p:spPr>
            <a:xfrm>
              <a:off x="1070481" y="3804235"/>
              <a:ext cx="838200" cy="307777"/>
            </a:xfrm>
            <a:prstGeom prst="rect">
              <a:avLst/>
            </a:prstGeom>
            <a:noFill/>
            <a:ln>
              <a:noFill/>
            </a:ln>
          </p:spPr>
          <p:txBody>
            <a:bodyPr wrap="square" rtlCol="0">
              <a:spAutoFit/>
            </a:bodyPr>
            <a:lstStyle/>
            <a:p>
              <a:pPr algn="ctr"/>
              <a:r>
                <a:rPr lang="en-US" sz="1400" b="1" dirty="0" smtClean="0">
                  <a:solidFill>
                    <a:prstClr val="black"/>
                  </a:solidFill>
                </a:rPr>
                <a:t>Well</a:t>
              </a:r>
              <a:endParaRPr lang="en-US" sz="1400" b="1" dirty="0">
                <a:solidFill>
                  <a:prstClr val="black"/>
                </a:solidFill>
              </a:endParaRPr>
            </a:p>
          </p:txBody>
        </p:sp>
        <p:sp>
          <p:nvSpPr>
            <p:cNvPr id="8" name="TextBox 7"/>
            <p:cNvSpPr txBox="1"/>
            <p:nvPr/>
          </p:nvSpPr>
          <p:spPr>
            <a:xfrm>
              <a:off x="2567637" y="3422583"/>
              <a:ext cx="762000" cy="307777"/>
            </a:xfrm>
            <a:prstGeom prst="rect">
              <a:avLst/>
            </a:prstGeom>
            <a:noFill/>
            <a:ln>
              <a:noFill/>
            </a:ln>
          </p:spPr>
          <p:txBody>
            <a:bodyPr wrap="square" rtlCol="0">
              <a:spAutoFit/>
            </a:bodyPr>
            <a:lstStyle/>
            <a:p>
              <a:pPr algn="ctr"/>
              <a:r>
                <a:rPr lang="en-US" sz="1400" b="1" dirty="0" smtClean="0">
                  <a:solidFill>
                    <a:prstClr val="black"/>
                  </a:solidFill>
                </a:rPr>
                <a:t>Pond</a:t>
              </a:r>
              <a:endParaRPr lang="en-US" sz="1400" b="1" dirty="0">
                <a:solidFill>
                  <a:prstClr val="black"/>
                </a:solidFill>
              </a:endParaRPr>
            </a:p>
          </p:txBody>
        </p:sp>
        <p:cxnSp>
          <p:nvCxnSpPr>
            <p:cNvPr id="10" name="Straight Connector 9"/>
            <p:cNvCxnSpPr>
              <a:stCxn id="6" idx="0"/>
              <a:endCxn id="5" idx="2"/>
            </p:cNvCxnSpPr>
            <p:nvPr/>
          </p:nvCxnSpPr>
          <p:spPr>
            <a:xfrm flipV="1">
              <a:off x="1083036" y="2927956"/>
              <a:ext cx="1013980" cy="448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0"/>
              <a:endCxn id="5" idx="2"/>
            </p:cNvCxnSpPr>
            <p:nvPr/>
          </p:nvCxnSpPr>
          <p:spPr>
            <a:xfrm flipV="1">
              <a:off x="1489581" y="2927956"/>
              <a:ext cx="607435" cy="876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5" idx="2"/>
            </p:cNvCxnSpPr>
            <p:nvPr/>
          </p:nvCxnSpPr>
          <p:spPr>
            <a:xfrm flipH="1" flipV="1">
              <a:off x="2097016" y="2927956"/>
              <a:ext cx="851621" cy="494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39433" y="3952549"/>
              <a:ext cx="998826" cy="307777"/>
            </a:xfrm>
            <a:prstGeom prst="rect">
              <a:avLst/>
            </a:prstGeom>
            <a:noFill/>
            <a:ln>
              <a:noFill/>
            </a:ln>
          </p:spPr>
          <p:txBody>
            <a:bodyPr wrap="square" rtlCol="0">
              <a:spAutoFit/>
            </a:bodyPr>
            <a:lstStyle/>
            <a:p>
              <a:pPr algn="ctr"/>
              <a:r>
                <a:rPr lang="en-US" sz="1400" b="1" dirty="0" smtClean="0">
                  <a:solidFill>
                    <a:prstClr val="black"/>
                  </a:solidFill>
                </a:rPr>
                <a:t>Cess</a:t>
              </a:r>
              <a:r>
                <a:rPr lang="en-US" sz="1400" b="1" dirty="0">
                  <a:solidFill>
                    <a:prstClr val="black"/>
                  </a:solidFill>
                </a:rPr>
                <a:t>p</a:t>
              </a:r>
              <a:r>
                <a:rPr lang="en-US" sz="1400" b="1" dirty="0" smtClean="0">
                  <a:solidFill>
                    <a:prstClr val="black"/>
                  </a:solidFill>
                </a:rPr>
                <a:t>ool</a:t>
              </a:r>
              <a:endParaRPr lang="en-US" sz="1400" b="1" dirty="0">
                <a:solidFill>
                  <a:prstClr val="black"/>
                </a:solidFill>
              </a:endParaRPr>
            </a:p>
          </p:txBody>
        </p:sp>
        <p:cxnSp>
          <p:nvCxnSpPr>
            <p:cNvPr id="38" name="Straight Connector 37"/>
            <p:cNvCxnSpPr>
              <a:stCxn id="17" idx="0"/>
              <a:endCxn id="5" idx="2"/>
            </p:cNvCxnSpPr>
            <p:nvPr/>
          </p:nvCxnSpPr>
          <p:spPr>
            <a:xfrm flipH="1" flipV="1">
              <a:off x="2097016" y="2927956"/>
              <a:ext cx="441830" cy="102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465663" y="2367923"/>
            <a:ext cx="3157381" cy="1626783"/>
            <a:chOff x="4637202" y="2324431"/>
            <a:chExt cx="3157381" cy="1626783"/>
          </a:xfrm>
        </p:grpSpPr>
        <p:sp>
          <p:nvSpPr>
            <p:cNvPr id="4" name="TextBox 3"/>
            <p:cNvSpPr txBox="1"/>
            <p:nvPr/>
          </p:nvSpPr>
          <p:spPr>
            <a:xfrm>
              <a:off x="4637202" y="2941006"/>
              <a:ext cx="1261846" cy="523220"/>
            </a:xfrm>
            <a:prstGeom prst="rect">
              <a:avLst/>
            </a:prstGeom>
            <a:noFill/>
          </p:spPr>
          <p:txBody>
            <a:bodyPr wrap="square" rtlCol="0">
              <a:spAutoFit/>
            </a:bodyPr>
            <a:lstStyle/>
            <a:p>
              <a:pPr algn="ctr"/>
              <a:r>
                <a:rPr lang="en-US" sz="1400" b="1" dirty="0" smtClean="0">
                  <a:solidFill>
                    <a:prstClr val="black"/>
                  </a:solidFill>
                </a:rPr>
                <a:t>Act Of Measurement</a:t>
              </a:r>
              <a:endParaRPr lang="en-US" sz="1400" b="1" dirty="0">
                <a:solidFill>
                  <a:prstClr val="black"/>
                </a:solidFill>
              </a:endParaRPr>
            </a:p>
          </p:txBody>
        </p:sp>
        <p:sp>
          <p:nvSpPr>
            <p:cNvPr id="22" name="TextBox 21"/>
            <p:cNvSpPr txBox="1"/>
            <p:nvPr/>
          </p:nvSpPr>
          <p:spPr>
            <a:xfrm>
              <a:off x="5798291" y="3427994"/>
              <a:ext cx="969708" cy="523220"/>
            </a:xfrm>
            <a:prstGeom prst="rect">
              <a:avLst/>
            </a:prstGeom>
            <a:noFill/>
          </p:spPr>
          <p:txBody>
            <a:bodyPr wrap="square" rtlCol="0">
              <a:spAutoFit/>
            </a:bodyPr>
            <a:lstStyle/>
            <a:p>
              <a:pPr algn="ctr"/>
              <a:r>
                <a:rPr lang="en-US" sz="1400" b="1" dirty="0" smtClean="0">
                  <a:solidFill>
                    <a:prstClr val="black"/>
                  </a:solidFill>
                </a:rPr>
                <a:t>Act Of Analysis</a:t>
              </a:r>
              <a:endParaRPr lang="en-US" sz="1400" b="1" dirty="0">
                <a:solidFill>
                  <a:prstClr val="black"/>
                </a:solidFill>
              </a:endParaRPr>
            </a:p>
          </p:txBody>
        </p:sp>
        <p:sp>
          <p:nvSpPr>
            <p:cNvPr id="46" name="TextBox 45"/>
            <p:cNvSpPr txBox="1"/>
            <p:nvPr/>
          </p:nvSpPr>
          <p:spPr>
            <a:xfrm>
              <a:off x="6676829" y="2955568"/>
              <a:ext cx="1117754" cy="523220"/>
            </a:xfrm>
            <a:prstGeom prst="rect">
              <a:avLst/>
            </a:prstGeom>
            <a:noFill/>
          </p:spPr>
          <p:txBody>
            <a:bodyPr wrap="square" rtlCol="0">
              <a:spAutoFit/>
            </a:bodyPr>
            <a:lstStyle/>
            <a:p>
              <a:pPr algn="ctr"/>
              <a:r>
                <a:rPr lang="en-US" sz="1400" b="1" dirty="0" smtClean="0">
                  <a:solidFill>
                    <a:prstClr val="black"/>
                  </a:solidFill>
                </a:rPr>
                <a:t>Act Of Observation</a:t>
              </a:r>
              <a:endParaRPr lang="en-US" sz="1400" b="1" dirty="0">
                <a:solidFill>
                  <a:prstClr val="black"/>
                </a:solidFill>
              </a:endParaRPr>
            </a:p>
          </p:txBody>
        </p:sp>
        <p:sp>
          <p:nvSpPr>
            <p:cNvPr id="47" name="TextBox 46"/>
            <p:cNvSpPr txBox="1"/>
            <p:nvPr/>
          </p:nvSpPr>
          <p:spPr>
            <a:xfrm>
              <a:off x="5832764" y="2324431"/>
              <a:ext cx="900761" cy="307777"/>
            </a:xfrm>
            <a:prstGeom prst="rect">
              <a:avLst/>
            </a:prstGeom>
            <a:noFill/>
          </p:spPr>
          <p:txBody>
            <a:bodyPr wrap="square" rtlCol="0">
              <a:spAutoFit/>
            </a:bodyPr>
            <a:lstStyle/>
            <a:p>
              <a:pPr algn="ctr"/>
              <a:r>
                <a:rPr lang="en-US" sz="1400" b="1" dirty="0" smtClean="0">
                  <a:solidFill>
                    <a:prstClr val="black"/>
                  </a:solidFill>
                </a:rPr>
                <a:t>Act</a:t>
              </a:r>
              <a:endParaRPr lang="en-US" sz="1400" b="1" dirty="0">
                <a:solidFill>
                  <a:prstClr val="black"/>
                </a:solidFill>
              </a:endParaRPr>
            </a:p>
          </p:txBody>
        </p:sp>
        <p:cxnSp>
          <p:nvCxnSpPr>
            <p:cNvPr id="49" name="Straight Connector 48"/>
            <p:cNvCxnSpPr>
              <a:stCxn id="4" idx="0"/>
              <a:endCxn id="47" idx="2"/>
            </p:cNvCxnSpPr>
            <p:nvPr/>
          </p:nvCxnSpPr>
          <p:spPr>
            <a:xfrm flipV="1">
              <a:off x="5268125" y="2632208"/>
              <a:ext cx="1015020" cy="308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0"/>
              <a:endCxn id="47" idx="2"/>
            </p:cNvCxnSpPr>
            <p:nvPr/>
          </p:nvCxnSpPr>
          <p:spPr>
            <a:xfrm flipV="1">
              <a:off x="6283145" y="2632208"/>
              <a:ext cx="0" cy="795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0"/>
              <a:endCxn id="47" idx="2"/>
            </p:cNvCxnSpPr>
            <p:nvPr/>
          </p:nvCxnSpPr>
          <p:spPr>
            <a:xfrm flipH="1" flipV="1">
              <a:off x="6283145" y="2632208"/>
              <a:ext cx="952561" cy="323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959285" y="4352733"/>
            <a:ext cx="3949052" cy="2093169"/>
            <a:chOff x="4189880" y="4767976"/>
            <a:chExt cx="3949052" cy="2093169"/>
          </a:xfrm>
        </p:grpSpPr>
        <p:sp>
          <p:nvSpPr>
            <p:cNvPr id="57" name="TextBox 56"/>
            <p:cNvSpPr txBox="1"/>
            <p:nvPr/>
          </p:nvSpPr>
          <p:spPr>
            <a:xfrm>
              <a:off x="5311864" y="4767976"/>
              <a:ext cx="1884218" cy="307777"/>
            </a:xfrm>
            <a:prstGeom prst="rect">
              <a:avLst/>
            </a:prstGeom>
            <a:noFill/>
          </p:spPr>
          <p:txBody>
            <a:bodyPr wrap="square" rtlCol="0">
              <a:spAutoFit/>
            </a:bodyPr>
            <a:lstStyle/>
            <a:p>
              <a:pPr algn="ctr"/>
              <a:r>
                <a:rPr lang="en-US" sz="1400" b="1" dirty="0" smtClean="0">
                  <a:solidFill>
                    <a:prstClr val="black"/>
                  </a:solidFill>
                </a:rPr>
                <a:t>Measurement Result</a:t>
              </a:r>
              <a:endParaRPr lang="en-US" sz="1400" b="1" dirty="0">
                <a:solidFill>
                  <a:prstClr val="black"/>
                </a:solidFill>
              </a:endParaRPr>
            </a:p>
          </p:txBody>
        </p:sp>
        <p:sp>
          <p:nvSpPr>
            <p:cNvPr id="60" name="TextBox 59"/>
            <p:cNvSpPr txBox="1"/>
            <p:nvPr/>
          </p:nvSpPr>
          <p:spPr>
            <a:xfrm>
              <a:off x="5282586" y="6122481"/>
              <a:ext cx="1675466" cy="738664"/>
            </a:xfrm>
            <a:prstGeom prst="rect">
              <a:avLst/>
            </a:prstGeom>
            <a:noFill/>
          </p:spPr>
          <p:txBody>
            <a:bodyPr wrap="square" rtlCol="0">
              <a:spAutoFit/>
            </a:bodyPr>
            <a:lstStyle/>
            <a:p>
              <a:pPr algn="ctr"/>
              <a:r>
                <a:rPr lang="en-US" sz="1400" b="1" dirty="0" smtClean="0">
                  <a:solidFill>
                    <a:prstClr val="black"/>
                  </a:solidFill>
                </a:rPr>
                <a:t>Depth Measurement Result</a:t>
              </a:r>
              <a:endParaRPr lang="en-US" sz="1400" b="1" dirty="0">
                <a:solidFill>
                  <a:prstClr val="black"/>
                </a:solidFill>
              </a:endParaRPr>
            </a:p>
          </p:txBody>
        </p:sp>
        <p:sp>
          <p:nvSpPr>
            <p:cNvPr id="61" name="TextBox 60"/>
            <p:cNvSpPr txBox="1"/>
            <p:nvPr/>
          </p:nvSpPr>
          <p:spPr>
            <a:xfrm>
              <a:off x="6402474" y="5538071"/>
              <a:ext cx="1736458" cy="523220"/>
            </a:xfrm>
            <a:prstGeom prst="rect">
              <a:avLst/>
            </a:prstGeom>
            <a:noFill/>
          </p:spPr>
          <p:txBody>
            <a:bodyPr wrap="square" rtlCol="0">
              <a:spAutoFit/>
            </a:bodyPr>
            <a:lstStyle/>
            <a:p>
              <a:pPr algn="ctr"/>
              <a:r>
                <a:rPr lang="en-US" sz="1400" b="1" dirty="0" smtClean="0">
                  <a:solidFill>
                    <a:prstClr val="black"/>
                  </a:solidFill>
                </a:rPr>
                <a:t>Height Measurement Result</a:t>
              </a:r>
              <a:endParaRPr lang="en-US" sz="1400" b="1" dirty="0">
                <a:solidFill>
                  <a:prstClr val="black"/>
                </a:solidFill>
              </a:endParaRPr>
            </a:p>
          </p:txBody>
        </p:sp>
        <p:sp>
          <p:nvSpPr>
            <p:cNvPr id="62" name="TextBox 61"/>
            <p:cNvSpPr txBox="1"/>
            <p:nvPr/>
          </p:nvSpPr>
          <p:spPr>
            <a:xfrm>
              <a:off x="4189880" y="5538071"/>
              <a:ext cx="1772839" cy="523220"/>
            </a:xfrm>
            <a:prstGeom prst="rect">
              <a:avLst/>
            </a:prstGeom>
            <a:noFill/>
          </p:spPr>
          <p:txBody>
            <a:bodyPr wrap="square" rtlCol="0">
              <a:spAutoFit/>
            </a:bodyPr>
            <a:lstStyle/>
            <a:p>
              <a:pPr algn="ctr"/>
              <a:r>
                <a:rPr lang="en-US" sz="1400" b="1" dirty="0" smtClean="0">
                  <a:solidFill>
                    <a:prstClr val="black"/>
                  </a:solidFill>
                </a:rPr>
                <a:t>Distance Measurement Result</a:t>
              </a:r>
              <a:endParaRPr lang="en-US" sz="1400" b="1" dirty="0">
                <a:solidFill>
                  <a:prstClr val="black"/>
                </a:solidFill>
              </a:endParaRPr>
            </a:p>
          </p:txBody>
        </p:sp>
        <p:cxnSp>
          <p:nvCxnSpPr>
            <p:cNvPr id="64" name="Straight Connector 63"/>
            <p:cNvCxnSpPr>
              <a:stCxn id="61" idx="0"/>
              <a:endCxn id="57" idx="2"/>
            </p:cNvCxnSpPr>
            <p:nvPr/>
          </p:nvCxnSpPr>
          <p:spPr>
            <a:xfrm flipH="1" flipV="1">
              <a:off x="6253973" y="5075753"/>
              <a:ext cx="1016730" cy="462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2" idx="0"/>
              <a:endCxn id="57" idx="2"/>
            </p:cNvCxnSpPr>
            <p:nvPr/>
          </p:nvCxnSpPr>
          <p:spPr>
            <a:xfrm flipV="1">
              <a:off x="5076300" y="5075753"/>
              <a:ext cx="1177673" cy="462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0" idx="0"/>
              <a:endCxn id="57" idx="2"/>
            </p:cNvCxnSpPr>
            <p:nvPr/>
          </p:nvCxnSpPr>
          <p:spPr>
            <a:xfrm flipV="1">
              <a:off x="6120319" y="5075753"/>
              <a:ext cx="133654" cy="1046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264537" y="4202953"/>
            <a:ext cx="3906877" cy="2242949"/>
            <a:chOff x="0" y="4556966"/>
            <a:chExt cx="3906877" cy="2242949"/>
          </a:xfrm>
        </p:grpSpPr>
        <p:sp>
          <p:nvSpPr>
            <p:cNvPr id="73" name="TextBox 72"/>
            <p:cNvSpPr txBox="1"/>
            <p:nvPr/>
          </p:nvSpPr>
          <p:spPr>
            <a:xfrm>
              <a:off x="1011059" y="4556966"/>
              <a:ext cx="1496399" cy="523220"/>
            </a:xfrm>
            <a:prstGeom prst="rect">
              <a:avLst/>
            </a:prstGeom>
            <a:noFill/>
          </p:spPr>
          <p:txBody>
            <a:bodyPr wrap="square" rtlCol="0">
              <a:spAutoFit/>
            </a:bodyPr>
            <a:lstStyle/>
            <a:p>
              <a:pPr algn="ctr"/>
              <a:r>
                <a:rPr lang="en-US" sz="1400" b="1" dirty="0" smtClean="0">
                  <a:solidFill>
                    <a:prstClr val="black"/>
                  </a:solidFill>
                </a:rPr>
                <a:t>Geographic Coordinates</a:t>
              </a:r>
              <a:endParaRPr lang="en-US" sz="1400" b="1" dirty="0">
                <a:solidFill>
                  <a:prstClr val="black"/>
                </a:solidFill>
              </a:endParaRPr>
            </a:p>
          </p:txBody>
        </p:sp>
        <p:sp>
          <p:nvSpPr>
            <p:cNvPr id="74" name="TextBox 73"/>
            <p:cNvSpPr txBox="1"/>
            <p:nvPr/>
          </p:nvSpPr>
          <p:spPr>
            <a:xfrm>
              <a:off x="0" y="5533896"/>
              <a:ext cx="1251667" cy="738664"/>
            </a:xfrm>
            <a:prstGeom prst="rect">
              <a:avLst/>
            </a:prstGeom>
            <a:noFill/>
          </p:spPr>
          <p:txBody>
            <a:bodyPr wrap="square" rtlCol="0">
              <a:spAutoFit/>
            </a:bodyPr>
            <a:lstStyle/>
            <a:p>
              <a:pPr algn="ctr"/>
              <a:r>
                <a:rPr lang="en-US" sz="1400" b="1" dirty="0" smtClean="0">
                  <a:solidFill>
                    <a:prstClr val="black"/>
                  </a:solidFill>
                </a:rPr>
                <a:t>Latitude Longitude Coordinates</a:t>
              </a:r>
              <a:endParaRPr lang="en-US" sz="1400" b="1" dirty="0">
                <a:solidFill>
                  <a:prstClr val="black"/>
                </a:solidFill>
              </a:endParaRPr>
            </a:p>
          </p:txBody>
        </p:sp>
        <p:sp>
          <p:nvSpPr>
            <p:cNvPr id="75" name="TextBox 74"/>
            <p:cNvSpPr txBox="1"/>
            <p:nvPr/>
          </p:nvSpPr>
          <p:spPr>
            <a:xfrm>
              <a:off x="2275775" y="5577111"/>
              <a:ext cx="1631102" cy="738664"/>
            </a:xfrm>
            <a:prstGeom prst="rect">
              <a:avLst/>
            </a:prstGeom>
            <a:noFill/>
          </p:spPr>
          <p:txBody>
            <a:bodyPr wrap="square" rtlCol="0">
              <a:spAutoFit/>
            </a:bodyPr>
            <a:lstStyle/>
            <a:p>
              <a:pPr algn="ctr"/>
              <a:r>
                <a:rPr lang="en-US" sz="1400" b="1" dirty="0" smtClean="0">
                  <a:solidFill>
                    <a:prstClr val="black"/>
                  </a:solidFill>
                </a:rPr>
                <a:t>Military Grid Reference System Coordinates</a:t>
              </a:r>
              <a:endParaRPr lang="en-US" sz="1400" b="1" dirty="0">
                <a:solidFill>
                  <a:prstClr val="black"/>
                </a:solidFill>
              </a:endParaRPr>
            </a:p>
          </p:txBody>
        </p:sp>
        <p:sp>
          <p:nvSpPr>
            <p:cNvPr id="76" name="TextBox 75"/>
            <p:cNvSpPr txBox="1"/>
            <p:nvPr/>
          </p:nvSpPr>
          <p:spPr>
            <a:xfrm>
              <a:off x="977884" y="5845808"/>
              <a:ext cx="1631102" cy="954107"/>
            </a:xfrm>
            <a:prstGeom prst="rect">
              <a:avLst/>
            </a:prstGeom>
            <a:noFill/>
          </p:spPr>
          <p:txBody>
            <a:bodyPr wrap="square" rtlCol="0">
              <a:spAutoFit/>
            </a:bodyPr>
            <a:lstStyle/>
            <a:p>
              <a:pPr algn="ctr"/>
              <a:r>
                <a:rPr lang="en-US" sz="1400" b="1" dirty="0" smtClean="0">
                  <a:solidFill>
                    <a:prstClr val="black"/>
                  </a:solidFill>
                </a:rPr>
                <a:t>Universal Transverse Mercator Coordinates</a:t>
              </a:r>
              <a:endParaRPr lang="en-US" sz="1400" b="1" dirty="0">
                <a:solidFill>
                  <a:prstClr val="black"/>
                </a:solidFill>
              </a:endParaRPr>
            </a:p>
          </p:txBody>
        </p:sp>
        <p:cxnSp>
          <p:nvCxnSpPr>
            <p:cNvPr id="116" name="Straight Connector 115"/>
            <p:cNvCxnSpPr>
              <a:stCxn id="74" idx="0"/>
              <a:endCxn id="73" idx="2"/>
            </p:cNvCxnSpPr>
            <p:nvPr/>
          </p:nvCxnSpPr>
          <p:spPr>
            <a:xfrm flipV="1">
              <a:off x="625834" y="5080186"/>
              <a:ext cx="1133425" cy="453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6" idx="0"/>
              <a:endCxn id="73" idx="2"/>
            </p:cNvCxnSpPr>
            <p:nvPr/>
          </p:nvCxnSpPr>
          <p:spPr>
            <a:xfrm flipH="1" flipV="1">
              <a:off x="1759259" y="5080186"/>
              <a:ext cx="34176" cy="765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75" idx="0"/>
              <a:endCxn id="73" idx="2"/>
            </p:cNvCxnSpPr>
            <p:nvPr/>
          </p:nvCxnSpPr>
          <p:spPr>
            <a:xfrm flipH="1" flipV="1">
              <a:off x="1759259" y="5080186"/>
              <a:ext cx="1332067" cy="496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3190CA34-1945-4751-9C46-CB4E1B950B3D}" type="slidenum">
              <a:rPr lang="en-US" smtClean="0">
                <a:solidFill>
                  <a:prstClr val="black">
                    <a:tint val="75000"/>
                  </a:prstClr>
                </a:solidFill>
              </a:rPr>
              <a:pPr/>
              <a:t>144</a:t>
            </a:fld>
            <a:endParaRPr lang="en-US">
              <a:solidFill>
                <a:prstClr val="black">
                  <a:tint val="75000"/>
                </a:prstClr>
              </a:solidFill>
            </a:endParaRPr>
          </a:p>
        </p:txBody>
      </p:sp>
    </p:spTree>
    <p:extLst>
      <p:ext uri="{BB962C8B-B14F-4D97-AF65-F5344CB8AC3E}">
        <p14:creationId xmlns:p14="http://schemas.microsoft.com/office/powerpoint/2010/main" val="21868528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Elbow Connector 132"/>
          <p:cNvCxnSpPr>
            <a:stCxn id="2050" idx="2"/>
            <a:endCxn id="2052" idx="3"/>
          </p:cNvCxnSpPr>
          <p:nvPr/>
        </p:nvCxnSpPr>
        <p:spPr>
          <a:xfrm rot="5400000">
            <a:off x="1812013" y="5196162"/>
            <a:ext cx="624091" cy="7985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158008" y="5730495"/>
            <a:ext cx="739599" cy="523220"/>
          </a:xfrm>
          <a:prstGeom prst="rect">
            <a:avLst/>
          </a:prstGeom>
          <a:solidFill>
            <a:schemeClr val="bg1"/>
          </a:solidFill>
        </p:spPr>
        <p:txBody>
          <a:bodyPr wrap="square" rtlCol="0">
            <a:spAutoFit/>
          </a:bodyPr>
          <a:lstStyle/>
          <a:p>
            <a:pPr algn="ctr"/>
            <a:r>
              <a:rPr lang="en-US" sz="1400" b="1" dirty="0">
                <a:solidFill>
                  <a:srgbClr val="FF0000"/>
                </a:solidFill>
              </a:rPr>
              <a:t>l</a:t>
            </a:r>
            <a:r>
              <a:rPr lang="en-US" sz="1400" b="1" dirty="0" smtClean="0">
                <a:solidFill>
                  <a:srgbClr val="FF0000"/>
                </a:solidFill>
              </a:rPr>
              <a:t>ocated in</a:t>
            </a:r>
            <a:endParaRPr lang="en-US" sz="1400" b="1" dirty="0">
              <a:solidFill>
                <a:srgbClr val="FF0000"/>
              </a:solidFill>
            </a:endParaRPr>
          </a:p>
        </p:txBody>
      </p:sp>
      <p:cxnSp>
        <p:nvCxnSpPr>
          <p:cNvPr id="61" name="Straight Arrow Connector 60"/>
          <p:cNvCxnSpPr>
            <a:stCxn id="2050" idx="3"/>
            <a:endCxn id="75" idx="1"/>
          </p:cNvCxnSpPr>
          <p:nvPr/>
        </p:nvCxnSpPr>
        <p:spPr>
          <a:xfrm>
            <a:off x="3061465" y="4863030"/>
            <a:ext cx="1235876" cy="38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3465656" y="4590193"/>
            <a:ext cx="523171" cy="523220"/>
          </a:xfrm>
          <a:prstGeom prst="rect">
            <a:avLst/>
          </a:prstGeom>
          <a:solidFill>
            <a:schemeClr val="bg1"/>
          </a:solidFill>
        </p:spPr>
        <p:txBody>
          <a:bodyPr wrap="square" rtlCol="0">
            <a:spAutoFit/>
          </a:bodyPr>
          <a:lstStyle/>
          <a:p>
            <a:pPr algn="ctr"/>
            <a:r>
              <a:rPr lang="en-US" sz="1400" b="1" dirty="0">
                <a:solidFill>
                  <a:srgbClr val="FF0000"/>
                </a:solidFill>
              </a:rPr>
              <a:t>h</a:t>
            </a:r>
            <a:r>
              <a:rPr lang="en-US" sz="1400" b="1" dirty="0" smtClean="0">
                <a:solidFill>
                  <a:srgbClr val="FF0000"/>
                </a:solidFill>
              </a:rPr>
              <a:t>as role</a:t>
            </a:r>
            <a:endParaRPr lang="en-US" sz="1400" b="1" dirty="0">
              <a:solidFill>
                <a:srgbClr val="FF0000"/>
              </a:solidFill>
            </a:endParaRPr>
          </a:p>
        </p:txBody>
      </p:sp>
      <p:sp>
        <p:nvSpPr>
          <p:cNvPr id="2143" name="Line Callout 1 2142"/>
          <p:cNvSpPr/>
          <p:nvPr/>
        </p:nvSpPr>
        <p:spPr>
          <a:xfrm>
            <a:off x="50945" y="4108952"/>
            <a:ext cx="5260480" cy="2604882"/>
          </a:xfrm>
          <a:prstGeom prst="borderCallout1">
            <a:avLst>
              <a:gd name="adj1" fmla="val 49874"/>
              <a:gd name="adj2" fmla="val 100036"/>
              <a:gd name="adj3" fmla="val 70455"/>
              <a:gd name="adj4" fmla="val 127418"/>
            </a:avLst>
          </a:prstGeom>
          <a:solidFill>
            <a:schemeClr val="bg2">
              <a:lumMod val="75000"/>
              <a:alpha val="29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661908" y="168299"/>
            <a:ext cx="4482092" cy="369332"/>
          </a:xfrm>
          <a:prstGeom prst="rect">
            <a:avLst/>
          </a:prstGeom>
        </p:spPr>
        <p:txBody>
          <a:bodyPr wrap="square">
            <a:spAutoFit/>
          </a:bodyPr>
          <a:lstStyle/>
          <a:p>
            <a:pPr algn="ctr"/>
            <a:r>
              <a:rPr lang="en-US" dirty="0" err="1"/>
              <a:t>Region.water.fecalOrOralTransmittedDiseases</a:t>
            </a:r>
            <a:endParaRPr lang="en-US" dirty="0"/>
          </a:p>
        </p:txBody>
      </p:sp>
      <p:sp>
        <p:nvSpPr>
          <p:cNvPr id="7" name="TextBox 6"/>
          <p:cNvSpPr txBox="1"/>
          <p:nvPr/>
        </p:nvSpPr>
        <p:spPr>
          <a:xfrm>
            <a:off x="407065" y="2125330"/>
            <a:ext cx="528658" cy="307777"/>
          </a:xfrm>
          <a:prstGeom prst="rect">
            <a:avLst/>
          </a:prstGeom>
          <a:noFill/>
          <a:ln>
            <a:noFill/>
          </a:ln>
        </p:spPr>
        <p:txBody>
          <a:bodyPr wrap="square" rtlCol="0">
            <a:spAutoFit/>
          </a:bodyPr>
          <a:lstStyle/>
          <a:p>
            <a:pPr algn="ctr"/>
            <a:r>
              <a:rPr lang="en-US" sz="1400" b="1" dirty="0" smtClean="0"/>
              <a:t>Well</a:t>
            </a:r>
            <a:endParaRPr lang="en-US" sz="1400" b="1" dirty="0"/>
          </a:p>
        </p:txBody>
      </p:sp>
      <p:sp>
        <p:nvSpPr>
          <p:cNvPr id="57" name="TextBox 56"/>
          <p:cNvSpPr txBox="1"/>
          <p:nvPr/>
        </p:nvSpPr>
        <p:spPr>
          <a:xfrm>
            <a:off x="6096000" y="2013398"/>
            <a:ext cx="1208575" cy="523220"/>
          </a:xfrm>
          <a:prstGeom prst="rect">
            <a:avLst/>
          </a:prstGeom>
          <a:noFill/>
        </p:spPr>
        <p:txBody>
          <a:bodyPr wrap="square" rtlCol="0">
            <a:spAutoFit/>
          </a:bodyPr>
          <a:lstStyle/>
          <a:p>
            <a:pPr algn="ctr"/>
            <a:r>
              <a:rPr lang="en-US" sz="1400" b="1" dirty="0" smtClean="0"/>
              <a:t>Village Assessment </a:t>
            </a:r>
          </a:p>
        </p:txBody>
      </p:sp>
      <p:sp>
        <p:nvSpPr>
          <p:cNvPr id="4" name="TextBox 3"/>
          <p:cNvSpPr txBox="1"/>
          <p:nvPr/>
        </p:nvSpPr>
        <p:spPr>
          <a:xfrm>
            <a:off x="4643728" y="2122930"/>
            <a:ext cx="1011274" cy="738664"/>
          </a:xfrm>
          <a:prstGeom prst="rect">
            <a:avLst/>
          </a:prstGeom>
          <a:noFill/>
        </p:spPr>
        <p:txBody>
          <a:bodyPr wrap="square" rtlCol="0">
            <a:spAutoFit/>
          </a:bodyPr>
          <a:lstStyle/>
          <a:p>
            <a:pPr algn="ctr"/>
            <a:r>
              <a:rPr lang="en-US" sz="1400" b="1" dirty="0" smtClean="0"/>
              <a:t>Bacterial</a:t>
            </a:r>
          </a:p>
          <a:p>
            <a:pPr algn="ctr"/>
            <a:r>
              <a:rPr lang="en-US" sz="1400" b="1" dirty="0" smtClean="0"/>
              <a:t>Pathogen  Role</a:t>
            </a:r>
            <a:endParaRPr lang="en-US" sz="1400" b="1" dirty="0"/>
          </a:p>
        </p:txBody>
      </p:sp>
      <p:sp>
        <p:nvSpPr>
          <p:cNvPr id="75" name="TextBox 74"/>
          <p:cNvSpPr txBox="1"/>
          <p:nvPr/>
        </p:nvSpPr>
        <p:spPr>
          <a:xfrm>
            <a:off x="4297341" y="4389823"/>
            <a:ext cx="982418" cy="954107"/>
          </a:xfrm>
          <a:prstGeom prst="rect">
            <a:avLst/>
          </a:prstGeom>
          <a:noFill/>
          <a:ln>
            <a:noFill/>
          </a:ln>
        </p:spPr>
        <p:txBody>
          <a:bodyPr wrap="square" rtlCol="0">
            <a:spAutoFit/>
          </a:bodyPr>
          <a:lstStyle/>
          <a:p>
            <a:pPr algn="ctr"/>
            <a:r>
              <a:rPr lang="en-US" sz="1400" b="1" dirty="0" smtClean="0"/>
              <a:t>Particular Bacterial Pathogen  Role</a:t>
            </a:r>
            <a:endParaRPr lang="en-US" sz="1400" b="1" dirty="0"/>
          </a:p>
        </p:txBody>
      </p:sp>
      <p:sp>
        <p:nvSpPr>
          <p:cNvPr id="240" name="TextBox 239"/>
          <p:cNvSpPr txBox="1"/>
          <p:nvPr/>
        </p:nvSpPr>
        <p:spPr>
          <a:xfrm>
            <a:off x="1794065" y="1902966"/>
            <a:ext cx="1103542" cy="738664"/>
          </a:xfrm>
          <a:prstGeom prst="rect">
            <a:avLst/>
          </a:prstGeom>
          <a:noFill/>
          <a:ln>
            <a:noFill/>
          </a:ln>
        </p:spPr>
        <p:txBody>
          <a:bodyPr wrap="square" rtlCol="0">
            <a:spAutoFit/>
          </a:bodyPr>
          <a:lstStyle/>
          <a:p>
            <a:pPr algn="ctr"/>
            <a:r>
              <a:rPr lang="en-US" sz="1400" b="1" dirty="0" smtClean="0"/>
              <a:t>Collection of Bacterium</a:t>
            </a:r>
            <a:endParaRPr lang="en-US" sz="1400" b="1" dirty="0"/>
          </a:p>
        </p:txBody>
      </p:sp>
      <p:pic>
        <p:nvPicPr>
          <p:cNvPr id="2050" name="Picture 2" descr="http://healthystate.org/wp-content/uploads/2010/11/cholera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5159" y="4442689"/>
            <a:ext cx="1076306" cy="84068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p:cNvCxnSpPr>
            <a:stCxn id="75" idx="0"/>
            <a:endCxn id="4" idx="2"/>
          </p:cNvCxnSpPr>
          <p:nvPr/>
        </p:nvCxnSpPr>
        <p:spPr>
          <a:xfrm rot="5400000" flipH="1" flipV="1">
            <a:off x="4204843" y="3445302"/>
            <a:ext cx="1528229" cy="360815"/>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descr=" Cholera Outbreak in Nigeria Kills 87:rep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43" y="5246482"/>
            <a:ext cx="1578160" cy="132196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Elbow Connector 26"/>
          <p:cNvCxnSpPr>
            <a:stCxn id="59" idx="0"/>
            <a:endCxn id="57" idx="2"/>
          </p:cNvCxnSpPr>
          <p:nvPr/>
        </p:nvCxnSpPr>
        <p:spPr>
          <a:xfrm rot="16200000" flipV="1">
            <a:off x="5764638" y="3472268"/>
            <a:ext cx="2564472" cy="693172"/>
          </a:xfrm>
          <a:prstGeom prst="bentConnector3">
            <a:avLst>
              <a:gd name="adj1" fmla="val 61716"/>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5" idx="2"/>
            <a:endCxn id="59" idx="3"/>
          </p:cNvCxnSpPr>
          <p:nvPr/>
        </p:nvCxnSpPr>
        <p:spPr>
          <a:xfrm rot="5400000">
            <a:off x="7537428" y="5025258"/>
            <a:ext cx="1379139" cy="38526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6659" y="352965"/>
            <a:ext cx="983869" cy="523220"/>
          </a:xfrm>
          <a:prstGeom prst="rect">
            <a:avLst/>
          </a:prstGeom>
          <a:noFill/>
          <a:ln>
            <a:noFill/>
          </a:ln>
        </p:spPr>
        <p:txBody>
          <a:bodyPr wrap="square" rtlCol="0">
            <a:spAutoFit/>
          </a:bodyPr>
          <a:lstStyle/>
          <a:p>
            <a:pPr algn="ctr"/>
            <a:r>
              <a:rPr lang="en-US" sz="1400" b="1" dirty="0" smtClean="0"/>
              <a:t>Cholera Epidemic</a:t>
            </a:r>
            <a:endParaRPr lang="en-US" sz="1400" b="1" dirty="0"/>
          </a:p>
        </p:txBody>
      </p:sp>
      <p:sp>
        <p:nvSpPr>
          <p:cNvPr id="62" name="TextBox 61"/>
          <p:cNvSpPr txBox="1"/>
          <p:nvPr/>
        </p:nvSpPr>
        <p:spPr>
          <a:xfrm>
            <a:off x="2872930" y="1053826"/>
            <a:ext cx="822306" cy="307777"/>
          </a:xfrm>
          <a:prstGeom prst="rect">
            <a:avLst/>
          </a:prstGeom>
          <a:noFill/>
        </p:spPr>
        <p:txBody>
          <a:bodyPr wrap="square" rtlCol="0">
            <a:spAutoFit/>
          </a:bodyPr>
          <a:lstStyle/>
          <a:p>
            <a:pPr algn="ctr"/>
            <a:r>
              <a:rPr lang="en-US" sz="1400" b="1" dirty="0" smtClean="0"/>
              <a:t>Cholera</a:t>
            </a:r>
            <a:endParaRPr lang="en-US" sz="1400" b="1" dirty="0"/>
          </a:p>
        </p:txBody>
      </p:sp>
      <p:cxnSp>
        <p:nvCxnSpPr>
          <p:cNvPr id="229" name="Elbow Connector 228"/>
          <p:cNvCxnSpPr>
            <a:stCxn id="62" idx="0"/>
            <a:endCxn id="6" idx="3"/>
          </p:cNvCxnSpPr>
          <p:nvPr/>
        </p:nvCxnSpPr>
        <p:spPr>
          <a:xfrm rot="16200000" flipV="1">
            <a:off x="2232681" y="2423"/>
            <a:ext cx="439251" cy="166355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2540870" y="460686"/>
            <a:ext cx="1068400" cy="307777"/>
          </a:xfrm>
          <a:prstGeom prst="rect">
            <a:avLst/>
          </a:prstGeom>
          <a:solidFill>
            <a:schemeClr val="bg1"/>
          </a:solidFill>
        </p:spPr>
        <p:txBody>
          <a:bodyPr wrap="square" rtlCol="0">
            <a:spAutoFit/>
          </a:bodyPr>
          <a:lstStyle/>
          <a:p>
            <a:pPr algn="ctr"/>
            <a:r>
              <a:rPr lang="en-US" sz="1400" b="1" dirty="0">
                <a:solidFill>
                  <a:srgbClr val="FF0000"/>
                </a:solidFill>
              </a:rPr>
              <a:t>c</a:t>
            </a:r>
            <a:r>
              <a:rPr lang="en-US" sz="1400" b="1" dirty="0" smtClean="0">
                <a:solidFill>
                  <a:srgbClr val="FF0000"/>
                </a:solidFill>
              </a:rPr>
              <a:t>ause_of</a:t>
            </a:r>
            <a:endParaRPr lang="en-US" sz="1400" b="1" dirty="0">
              <a:solidFill>
                <a:srgbClr val="FF0000"/>
              </a:solidFill>
            </a:endParaRPr>
          </a:p>
        </p:txBody>
      </p:sp>
      <p:cxnSp>
        <p:nvCxnSpPr>
          <p:cNvPr id="232" name="Elbow Connector 231"/>
          <p:cNvCxnSpPr>
            <a:stCxn id="4" idx="0"/>
            <a:endCxn id="62" idx="2"/>
          </p:cNvCxnSpPr>
          <p:nvPr/>
        </p:nvCxnSpPr>
        <p:spPr>
          <a:xfrm rot="16200000" flipV="1">
            <a:off x="3836061" y="809626"/>
            <a:ext cx="761327" cy="1865282"/>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695236" y="1595189"/>
            <a:ext cx="969416" cy="307777"/>
          </a:xfrm>
          <a:prstGeom prst="rect">
            <a:avLst/>
          </a:prstGeom>
          <a:solidFill>
            <a:schemeClr val="bg1"/>
          </a:solidFill>
        </p:spPr>
        <p:txBody>
          <a:bodyPr wrap="square" rtlCol="0">
            <a:spAutoFit/>
          </a:bodyPr>
          <a:lstStyle/>
          <a:p>
            <a:pPr algn="ctr"/>
            <a:r>
              <a:rPr lang="en-US" sz="1400" b="1" dirty="0" smtClean="0">
                <a:solidFill>
                  <a:srgbClr val="FF0000"/>
                </a:solidFill>
              </a:rPr>
              <a:t>cause_of</a:t>
            </a:r>
          </a:p>
        </p:txBody>
      </p:sp>
      <p:cxnSp>
        <p:nvCxnSpPr>
          <p:cNvPr id="35" name="Straight Connector 34"/>
          <p:cNvCxnSpPr/>
          <p:nvPr/>
        </p:nvCxnSpPr>
        <p:spPr>
          <a:xfrm>
            <a:off x="0" y="4048169"/>
            <a:ext cx="9144000" cy="3069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069874" y="3354267"/>
            <a:ext cx="1136098"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pic>
        <p:nvPicPr>
          <p:cNvPr id="59" name="Picture 4" descr="http://www.fas.org/irp/doddir/army/fm34-35/FigC-1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2557" y="5101090"/>
            <a:ext cx="1281806" cy="161274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Elbow Connector 49"/>
          <p:cNvCxnSpPr>
            <a:stCxn id="2052" idx="0"/>
            <a:endCxn id="7" idx="2"/>
          </p:cNvCxnSpPr>
          <p:nvPr/>
        </p:nvCxnSpPr>
        <p:spPr>
          <a:xfrm rot="16200000" flipV="1">
            <a:off x="-603128" y="3707630"/>
            <a:ext cx="2813375" cy="264329"/>
          </a:xfrm>
          <a:prstGeom prst="bentConnector3">
            <a:avLst>
              <a:gd name="adj1" fmla="val 6671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254277" y="3192282"/>
            <a:ext cx="1098561"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cxnSp>
        <p:nvCxnSpPr>
          <p:cNvPr id="58" name="Elbow Connector 57"/>
          <p:cNvCxnSpPr>
            <a:stCxn id="2050" idx="0"/>
            <a:endCxn id="240" idx="2"/>
          </p:cNvCxnSpPr>
          <p:nvPr/>
        </p:nvCxnSpPr>
        <p:spPr>
          <a:xfrm rot="16200000" flipV="1">
            <a:off x="1534045" y="3453422"/>
            <a:ext cx="1801059" cy="177476"/>
          </a:xfrm>
          <a:prstGeom prst="bentConnector3">
            <a:avLst>
              <a:gd name="adj1" fmla="val 6015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866525" y="3171306"/>
            <a:ext cx="1136098"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sp>
        <p:nvSpPr>
          <p:cNvPr id="115" name="TextBox 114"/>
          <p:cNvSpPr txBox="1"/>
          <p:nvPr/>
        </p:nvSpPr>
        <p:spPr>
          <a:xfrm>
            <a:off x="7978994" y="1793708"/>
            <a:ext cx="983869" cy="738664"/>
          </a:xfrm>
          <a:prstGeom prst="rect">
            <a:avLst/>
          </a:prstGeom>
          <a:noFill/>
          <a:ln>
            <a:noFill/>
          </a:ln>
        </p:spPr>
        <p:txBody>
          <a:bodyPr wrap="square" rtlCol="0">
            <a:spAutoFit/>
          </a:bodyPr>
          <a:lstStyle/>
          <a:p>
            <a:pPr algn="ctr"/>
            <a:r>
              <a:rPr lang="en-US" sz="1400" b="1" dirty="0" smtClean="0"/>
              <a:t>Report Date Time Group</a:t>
            </a:r>
            <a:endParaRPr lang="en-US" sz="1400" b="1" dirty="0"/>
          </a:p>
        </p:txBody>
      </p:sp>
      <p:sp>
        <p:nvSpPr>
          <p:cNvPr id="125" name="TextBox 124"/>
          <p:cNvSpPr txBox="1"/>
          <p:nvPr/>
        </p:nvSpPr>
        <p:spPr>
          <a:xfrm>
            <a:off x="7767071" y="4251324"/>
            <a:ext cx="1305120" cy="276999"/>
          </a:xfrm>
          <a:prstGeom prst="rect">
            <a:avLst/>
          </a:prstGeom>
          <a:noFill/>
        </p:spPr>
        <p:txBody>
          <a:bodyPr wrap="square" rtlCol="0">
            <a:spAutoFit/>
          </a:bodyPr>
          <a:lstStyle/>
          <a:p>
            <a:pPr algn="ctr"/>
            <a:r>
              <a:rPr lang="en-US" sz="1200" b="1" dirty="0" smtClean="0"/>
              <a:t>150029OCT2010</a:t>
            </a:r>
          </a:p>
        </p:txBody>
      </p:sp>
      <p:sp>
        <p:nvSpPr>
          <p:cNvPr id="108" name="TextBox 107"/>
          <p:cNvSpPr txBox="1"/>
          <p:nvPr/>
        </p:nvSpPr>
        <p:spPr>
          <a:xfrm>
            <a:off x="8060012" y="5064003"/>
            <a:ext cx="770535" cy="307777"/>
          </a:xfrm>
          <a:prstGeom prst="rect">
            <a:avLst/>
          </a:prstGeom>
          <a:solidFill>
            <a:schemeClr val="bg1"/>
          </a:solidFill>
        </p:spPr>
        <p:txBody>
          <a:bodyPr wrap="square" rtlCol="0">
            <a:spAutoFit/>
          </a:bodyPr>
          <a:lstStyle/>
          <a:p>
            <a:pPr algn="ctr"/>
            <a:r>
              <a:rPr lang="en-US" sz="1400" b="1" dirty="0" smtClean="0">
                <a:solidFill>
                  <a:srgbClr val="FF0000"/>
                </a:solidFill>
              </a:rPr>
              <a:t>stamps</a:t>
            </a:r>
            <a:endParaRPr lang="en-US" sz="1400" b="1" dirty="0">
              <a:solidFill>
                <a:srgbClr val="FF0000"/>
              </a:solidFill>
            </a:endParaRPr>
          </a:p>
        </p:txBody>
      </p:sp>
      <p:cxnSp>
        <p:nvCxnSpPr>
          <p:cNvPr id="66" name="Elbow Connector 65"/>
          <p:cNvCxnSpPr>
            <a:stCxn id="125" idx="0"/>
            <a:endCxn id="115" idx="2"/>
          </p:cNvCxnSpPr>
          <p:nvPr/>
        </p:nvCxnSpPr>
        <p:spPr>
          <a:xfrm rot="5400000" flipH="1" flipV="1">
            <a:off x="7585804" y="3366199"/>
            <a:ext cx="1718952" cy="51298"/>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7793550" y="3120752"/>
            <a:ext cx="1136098"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sp>
        <p:nvSpPr>
          <p:cNvPr id="202" name="TextBox 201"/>
          <p:cNvSpPr txBox="1"/>
          <p:nvPr/>
        </p:nvSpPr>
        <p:spPr>
          <a:xfrm>
            <a:off x="5594846" y="5395804"/>
            <a:ext cx="970398" cy="307777"/>
          </a:xfrm>
          <a:prstGeom prst="rect">
            <a:avLst/>
          </a:prstGeom>
          <a:solidFill>
            <a:schemeClr val="bg1"/>
          </a:solidFill>
        </p:spPr>
        <p:txBody>
          <a:bodyPr wrap="square" rtlCol="0">
            <a:spAutoFit/>
          </a:bodyPr>
          <a:lstStyle/>
          <a:p>
            <a:pPr algn="ctr"/>
            <a:r>
              <a:rPr lang="en-US" sz="1400" b="1" dirty="0" smtClean="0">
                <a:solidFill>
                  <a:srgbClr val="FF0000"/>
                </a:solidFill>
              </a:rPr>
              <a:t>describes</a:t>
            </a:r>
            <a:endParaRPr lang="en-US" sz="1400" b="1" dirty="0">
              <a:solidFill>
                <a:srgbClr val="FF0000"/>
              </a:solidFill>
            </a:endParaRPr>
          </a:p>
        </p:txBody>
      </p:sp>
      <p:sp>
        <p:nvSpPr>
          <p:cNvPr id="38" name="TextBox 37"/>
          <p:cNvSpPr txBox="1"/>
          <p:nvPr/>
        </p:nvSpPr>
        <p:spPr>
          <a:xfrm>
            <a:off x="4297341" y="3428529"/>
            <a:ext cx="1136098"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spTree>
    <p:extLst>
      <p:ext uri="{BB962C8B-B14F-4D97-AF65-F5344CB8AC3E}">
        <p14:creationId xmlns:p14="http://schemas.microsoft.com/office/powerpoint/2010/main" val="133114055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396" y="18458"/>
            <a:ext cx="6343968" cy="932858"/>
          </a:xfrm>
        </p:spPr>
        <p:txBody>
          <a:bodyPr>
            <a:normAutofit/>
          </a:bodyPr>
          <a:lstStyle/>
          <a:p>
            <a:r>
              <a:rPr lang="en-US" sz="3600" b="1" dirty="0" smtClean="0"/>
              <a:t>Relating Asserted Ontologies</a:t>
            </a:r>
            <a:endParaRPr lang="en-US" sz="3600" b="1" dirty="0"/>
          </a:p>
        </p:txBody>
      </p:sp>
      <p:sp>
        <p:nvSpPr>
          <p:cNvPr id="3" name="Rectangle 2"/>
          <p:cNvSpPr/>
          <p:nvPr/>
        </p:nvSpPr>
        <p:spPr>
          <a:xfrm>
            <a:off x="3150585" y="793606"/>
            <a:ext cx="5486400" cy="369332"/>
          </a:xfrm>
          <a:prstGeom prst="rect">
            <a:avLst/>
          </a:prstGeom>
        </p:spPr>
        <p:txBody>
          <a:bodyPr wrap="square">
            <a:spAutoFit/>
          </a:bodyPr>
          <a:lstStyle/>
          <a:p>
            <a:pPr algn="ctr"/>
            <a:r>
              <a:rPr lang="en-US" dirty="0" err="1">
                <a:solidFill>
                  <a:prstClr val="black"/>
                </a:solidFill>
              </a:rPr>
              <a:t>Region.water.fecalOrOralTransmittedDiseases</a:t>
            </a:r>
            <a:endParaRPr lang="en-US" dirty="0">
              <a:solidFill>
                <a:prstClr val="black"/>
              </a:solidFill>
            </a:endParaRPr>
          </a:p>
        </p:txBody>
      </p:sp>
      <p:grpSp>
        <p:nvGrpSpPr>
          <p:cNvPr id="44" name="Group 43"/>
          <p:cNvGrpSpPr/>
          <p:nvPr/>
        </p:nvGrpSpPr>
        <p:grpSpPr>
          <a:xfrm>
            <a:off x="2827605" y="3247700"/>
            <a:ext cx="2769323" cy="1479634"/>
            <a:chOff x="3878223" y="4852260"/>
            <a:chExt cx="2769323" cy="1479634"/>
          </a:xfrm>
        </p:grpSpPr>
        <p:sp>
          <p:nvSpPr>
            <p:cNvPr id="18" name="TextBox 17"/>
            <p:cNvSpPr txBox="1"/>
            <p:nvPr/>
          </p:nvSpPr>
          <p:spPr>
            <a:xfrm>
              <a:off x="5757553" y="5750921"/>
              <a:ext cx="889993" cy="307777"/>
            </a:xfrm>
            <a:prstGeom prst="rect">
              <a:avLst/>
            </a:prstGeom>
            <a:noFill/>
          </p:spPr>
          <p:txBody>
            <a:bodyPr wrap="square" rtlCol="0">
              <a:spAutoFit/>
            </a:bodyPr>
            <a:lstStyle/>
            <a:p>
              <a:pPr algn="ctr"/>
              <a:r>
                <a:rPr lang="en-US" sz="1400" b="1" dirty="0" smtClean="0">
                  <a:solidFill>
                    <a:prstClr val="black"/>
                  </a:solidFill>
                </a:rPr>
                <a:t>Virus</a:t>
              </a:r>
              <a:endParaRPr lang="en-US" sz="1400" b="1" dirty="0">
                <a:solidFill>
                  <a:prstClr val="black"/>
                </a:solidFill>
              </a:endParaRPr>
            </a:p>
          </p:txBody>
        </p:sp>
        <p:sp>
          <p:nvSpPr>
            <p:cNvPr id="19" name="TextBox 18"/>
            <p:cNvSpPr txBox="1"/>
            <p:nvPr/>
          </p:nvSpPr>
          <p:spPr>
            <a:xfrm>
              <a:off x="4860124" y="6024117"/>
              <a:ext cx="1065483" cy="307777"/>
            </a:xfrm>
            <a:prstGeom prst="rect">
              <a:avLst/>
            </a:prstGeom>
            <a:noFill/>
          </p:spPr>
          <p:txBody>
            <a:bodyPr wrap="square" rtlCol="0">
              <a:spAutoFit/>
            </a:bodyPr>
            <a:lstStyle/>
            <a:p>
              <a:pPr algn="ctr"/>
              <a:r>
                <a:rPr lang="en-US" sz="1400" b="1" dirty="0" smtClean="0">
                  <a:solidFill>
                    <a:prstClr val="black"/>
                  </a:solidFill>
                </a:rPr>
                <a:t>Protozoan</a:t>
              </a:r>
              <a:endParaRPr lang="en-US" sz="1400" b="1" dirty="0">
                <a:solidFill>
                  <a:prstClr val="black"/>
                </a:solidFill>
              </a:endParaRPr>
            </a:p>
          </p:txBody>
        </p:sp>
        <p:sp>
          <p:nvSpPr>
            <p:cNvPr id="20" name="TextBox 19"/>
            <p:cNvSpPr txBox="1"/>
            <p:nvPr/>
          </p:nvSpPr>
          <p:spPr>
            <a:xfrm>
              <a:off x="4566199" y="4852260"/>
              <a:ext cx="1486344" cy="307777"/>
            </a:xfrm>
            <a:prstGeom prst="rect">
              <a:avLst/>
            </a:prstGeom>
            <a:noFill/>
          </p:spPr>
          <p:txBody>
            <a:bodyPr wrap="square" rtlCol="0">
              <a:spAutoFit/>
            </a:bodyPr>
            <a:lstStyle/>
            <a:p>
              <a:pPr algn="ctr"/>
              <a:r>
                <a:rPr lang="en-US" sz="1400" b="1" dirty="0" smtClean="0">
                  <a:solidFill>
                    <a:prstClr val="black"/>
                  </a:solidFill>
                </a:rPr>
                <a:t>Microorganism</a:t>
              </a:r>
              <a:endParaRPr lang="en-US" sz="1400" b="1" dirty="0">
                <a:solidFill>
                  <a:prstClr val="black"/>
                </a:solidFill>
              </a:endParaRPr>
            </a:p>
          </p:txBody>
        </p:sp>
        <p:sp>
          <p:nvSpPr>
            <p:cNvPr id="21" name="TextBox 20"/>
            <p:cNvSpPr txBox="1"/>
            <p:nvPr/>
          </p:nvSpPr>
          <p:spPr>
            <a:xfrm>
              <a:off x="3878223" y="5720451"/>
              <a:ext cx="1065309" cy="307777"/>
            </a:xfrm>
            <a:prstGeom prst="rect">
              <a:avLst/>
            </a:prstGeom>
            <a:noFill/>
          </p:spPr>
          <p:txBody>
            <a:bodyPr wrap="square" rtlCol="0">
              <a:spAutoFit/>
            </a:bodyPr>
            <a:lstStyle/>
            <a:p>
              <a:pPr algn="ctr"/>
              <a:r>
                <a:rPr lang="en-US" sz="1400" b="1" dirty="0" smtClean="0">
                  <a:solidFill>
                    <a:prstClr val="black"/>
                  </a:solidFill>
                </a:rPr>
                <a:t>Bacterium</a:t>
              </a:r>
              <a:endParaRPr lang="en-US" sz="1400" b="1" dirty="0">
                <a:solidFill>
                  <a:prstClr val="black"/>
                </a:solidFill>
              </a:endParaRPr>
            </a:p>
          </p:txBody>
        </p:sp>
        <p:cxnSp>
          <p:nvCxnSpPr>
            <p:cNvPr id="24" name="Straight Connector 23"/>
            <p:cNvCxnSpPr>
              <a:stCxn id="21" idx="0"/>
              <a:endCxn id="20" idx="2"/>
            </p:cNvCxnSpPr>
            <p:nvPr/>
          </p:nvCxnSpPr>
          <p:spPr>
            <a:xfrm flipV="1">
              <a:off x="4410878" y="5160037"/>
              <a:ext cx="898493" cy="560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0"/>
              <a:endCxn id="20" idx="2"/>
            </p:cNvCxnSpPr>
            <p:nvPr/>
          </p:nvCxnSpPr>
          <p:spPr>
            <a:xfrm flipH="1" flipV="1">
              <a:off x="5309371" y="5160037"/>
              <a:ext cx="83495" cy="864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0"/>
              <a:endCxn id="20" idx="2"/>
            </p:cNvCxnSpPr>
            <p:nvPr/>
          </p:nvCxnSpPr>
          <p:spPr>
            <a:xfrm flipH="1" flipV="1">
              <a:off x="5309371" y="5160037"/>
              <a:ext cx="893179" cy="5908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146790" y="453236"/>
            <a:ext cx="2598160" cy="1640147"/>
            <a:chOff x="731477" y="2620179"/>
            <a:chExt cx="2598160" cy="1640147"/>
          </a:xfrm>
        </p:grpSpPr>
        <p:sp>
          <p:nvSpPr>
            <p:cNvPr id="5" name="TextBox 4"/>
            <p:cNvSpPr txBox="1"/>
            <p:nvPr/>
          </p:nvSpPr>
          <p:spPr>
            <a:xfrm>
              <a:off x="1434595" y="2620179"/>
              <a:ext cx="1324841" cy="307777"/>
            </a:xfrm>
            <a:prstGeom prst="rect">
              <a:avLst/>
            </a:prstGeom>
            <a:noFill/>
            <a:ln>
              <a:noFill/>
            </a:ln>
          </p:spPr>
          <p:txBody>
            <a:bodyPr wrap="square" rtlCol="0">
              <a:spAutoFit/>
            </a:bodyPr>
            <a:lstStyle/>
            <a:p>
              <a:pPr algn="ctr"/>
              <a:r>
                <a:rPr lang="en-US" sz="1400" b="1" dirty="0" smtClean="0">
                  <a:solidFill>
                    <a:prstClr val="black"/>
                  </a:solidFill>
                </a:rPr>
                <a:t>Water Source</a:t>
              </a:r>
              <a:endParaRPr lang="en-US" sz="1400" b="1" dirty="0">
                <a:solidFill>
                  <a:prstClr val="black"/>
                </a:solidFill>
              </a:endParaRPr>
            </a:p>
          </p:txBody>
        </p:sp>
        <p:sp>
          <p:nvSpPr>
            <p:cNvPr id="6" name="TextBox 5"/>
            <p:cNvSpPr txBox="1"/>
            <p:nvPr/>
          </p:nvSpPr>
          <p:spPr>
            <a:xfrm>
              <a:off x="731477" y="3376555"/>
              <a:ext cx="703118" cy="307777"/>
            </a:xfrm>
            <a:prstGeom prst="rect">
              <a:avLst/>
            </a:prstGeom>
            <a:noFill/>
            <a:ln>
              <a:noFill/>
            </a:ln>
          </p:spPr>
          <p:txBody>
            <a:bodyPr wrap="square" rtlCol="0">
              <a:spAutoFit/>
            </a:bodyPr>
            <a:lstStyle/>
            <a:p>
              <a:pPr algn="ctr"/>
              <a:r>
                <a:rPr lang="en-US" sz="1400" b="1" dirty="0" smtClean="0">
                  <a:solidFill>
                    <a:prstClr val="black"/>
                  </a:solidFill>
                </a:rPr>
                <a:t>Latrine</a:t>
              </a:r>
              <a:endParaRPr lang="en-US" sz="1400" b="1" dirty="0">
                <a:solidFill>
                  <a:prstClr val="black"/>
                </a:solidFill>
              </a:endParaRPr>
            </a:p>
          </p:txBody>
        </p:sp>
        <p:sp>
          <p:nvSpPr>
            <p:cNvPr id="7" name="TextBox 6"/>
            <p:cNvSpPr txBox="1"/>
            <p:nvPr/>
          </p:nvSpPr>
          <p:spPr>
            <a:xfrm>
              <a:off x="1070481" y="3804235"/>
              <a:ext cx="838200" cy="307777"/>
            </a:xfrm>
            <a:prstGeom prst="rect">
              <a:avLst/>
            </a:prstGeom>
            <a:noFill/>
            <a:ln>
              <a:noFill/>
            </a:ln>
          </p:spPr>
          <p:txBody>
            <a:bodyPr wrap="square" rtlCol="0">
              <a:spAutoFit/>
            </a:bodyPr>
            <a:lstStyle/>
            <a:p>
              <a:pPr algn="ctr"/>
              <a:r>
                <a:rPr lang="en-US" sz="1400" b="1" dirty="0" smtClean="0">
                  <a:solidFill>
                    <a:prstClr val="black"/>
                  </a:solidFill>
                </a:rPr>
                <a:t>Well</a:t>
              </a:r>
              <a:endParaRPr lang="en-US" sz="1400" b="1" dirty="0">
                <a:solidFill>
                  <a:prstClr val="black"/>
                </a:solidFill>
              </a:endParaRPr>
            </a:p>
          </p:txBody>
        </p:sp>
        <p:sp>
          <p:nvSpPr>
            <p:cNvPr id="8" name="TextBox 7"/>
            <p:cNvSpPr txBox="1"/>
            <p:nvPr/>
          </p:nvSpPr>
          <p:spPr>
            <a:xfrm>
              <a:off x="2567637" y="3422583"/>
              <a:ext cx="762000" cy="307777"/>
            </a:xfrm>
            <a:prstGeom prst="rect">
              <a:avLst/>
            </a:prstGeom>
            <a:noFill/>
            <a:ln>
              <a:noFill/>
            </a:ln>
          </p:spPr>
          <p:txBody>
            <a:bodyPr wrap="square" rtlCol="0">
              <a:spAutoFit/>
            </a:bodyPr>
            <a:lstStyle/>
            <a:p>
              <a:pPr algn="ctr"/>
              <a:r>
                <a:rPr lang="en-US" sz="1400" b="1" dirty="0" smtClean="0">
                  <a:solidFill>
                    <a:prstClr val="black"/>
                  </a:solidFill>
                </a:rPr>
                <a:t>Pond</a:t>
              </a:r>
              <a:endParaRPr lang="en-US" sz="1400" b="1" dirty="0">
                <a:solidFill>
                  <a:prstClr val="black"/>
                </a:solidFill>
              </a:endParaRPr>
            </a:p>
          </p:txBody>
        </p:sp>
        <p:cxnSp>
          <p:nvCxnSpPr>
            <p:cNvPr id="10" name="Straight Connector 9"/>
            <p:cNvCxnSpPr>
              <a:stCxn id="6" idx="0"/>
              <a:endCxn id="5" idx="2"/>
            </p:cNvCxnSpPr>
            <p:nvPr/>
          </p:nvCxnSpPr>
          <p:spPr>
            <a:xfrm flipV="1">
              <a:off x="1083036" y="2927956"/>
              <a:ext cx="1013980" cy="448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0"/>
              <a:endCxn id="5" idx="2"/>
            </p:cNvCxnSpPr>
            <p:nvPr/>
          </p:nvCxnSpPr>
          <p:spPr>
            <a:xfrm flipV="1">
              <a:off x="1489581" y="2927956"/>
              <a:ext cx="607435" cy="876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5" idx="2"/>
            </p:cNvCxnSpPr>
            <p:nvPr/>
          </p:nvCxnSpPr>
          <p:spPr>
            <a:xfrm flipH="1" flipV="1">
              <a:off x="2097016" y="2927956"/>
              <a:ext cx="851621" cy="494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39433" y="3952549"/>
              <a:ext cx="998826" cy="307777"/>
            </a:xfrm>
            <a:prstGeom prst="rect">
              <a:avLst/>
            </a:prstGeom>
            <a:noFill/>
            <a:ln>
              <a:noFill/>
            </a:ln>
          </p:spPr>
          <p:txBody>
            <a:bodyPr wrap="square" rtlCol="0">
              <a:spAutoFit/>
            </a:bodyPr>
            <a:lstStyle/>
            <a:p>
              <a:pPr algn="ctr"/>
              <a:r>
                <a:rPr lang="en-US" sz="1400" b="1" dirty="0" smtClean="0">
                  <a:solidFill>
                    <a:prstClr val="black"/>
                  </a:solidFill>
                </a:rPr>
                <a:t>Cess</a:t>
              </a:r>
              <a:r>
                <a:rPr lang="en-US" sz="1400" b="1" dirty="0">
                  <a:solidFill>
                    <a:prstClr val="black"/>
                  </a:solidFill>
                </a:rPr>
                <a:t>p</a:t>
              </a:r>
              <a:r>
                <a:rPr lang="en-US" sz="1400" b="1" dirty="0" smtClean="0">
                  <a:solidFill>
                    <a:prstClr val="black"/>
                  </a:solidFill>
                </a:rPr>
                <a:t>ool</a:t>
              </a:r>
              <a:endParaRPr lang="en-US" sz="1400" b="1" dirty="0">
                <a:solidFill>
                  <a:prstClr val="black"/>
                </a:solidFill>
              </a:endParaRPr>
            </a:p>
          </p:txBody>
        </p:sp>
        <p:cxnSp>
          <p:nvCxnSpPr>
            <p:cNvPr id="38" name="Straight Connector 37"/>
            <p:cNvCxnSpPr>
              <a:stCxn id="17" idx="0"/>
              <a:endCxn id="5" idx="2"/>
            </p:cNvCxnSpPr>
            <p:nvPr/>
          </p:nvCxnSpPr>
          <p:spPr>
            <a:xfrm flipH="1" flipV="1">
              <a:off x="2097016" y="2927956"/>
              <a:ext cx="441830" cy="1024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283422" y="1332726"/>
            <a:ext cx="2750981" cy="1670413"/>
            <a:chOff x="4884384" y="2324431"/>
            <a:chExt cx="2750981" cy="1670413"/>
          </a:xfrm>
        </p:grpSpPr>
        <p:sp>
          <p:nvSpPr>
            <p:cNvPr id="4" name="TextBox 3"/>
            <p:cNvSpPr txBox="1"/>
            <p:nvPr/>
          </p:nvSpPr>
          <p:spPr>
            <a:xfrm>
              <a:off x="4884384" y="2907905"/>
              <a:ext cx="967351" cy="523220"/>
            </a:xfrm>
            <a:prstGeom prst="rect">
              <a:avLst/>
            </a:prstGeom>
            <a:noFill/>
          </p:spPr>
          <p:txBody>
            <a:bodyPr wrap="square" rtlCol="0">
              <a:spAutoFit/>
            </a:bodyPr>
            <a:lstStyle/>
            <a:p>
              <a:pPr algn="ctr"/>
              <a:r>
                <a:rPr lang="en-US" sz="1400" b="1" dirty="0" smtClean="0">
                  <a:solidFill>
                    <a:prstClr val="black"/>
                  </a:solidFill>
                </a:rPr>
                <a:t>Pathogen Role</a:t>
              </a:r>
              <a:endParaRPr lang="en-US" sz="1400" b="1" dirty="0">
                <a:solidFill>
                  <a:prstClr val="black"/>
                </a:solidFill>
              </a:endParaRPr>
            </a:p>
          </p:txBody>
        </p:sp>
        <p:sp>
          <p:nvSpPr>
            <p:cNvPr id="22" name="TextBox 21"/>
            <p:cNvSpPr txBox="1"/>
            <p:nvPr/>
          </p:nvSpPr>
          <p:spPr>
            <a:xfrm>
              <a:off x="5698601" y="3471624"/>
              <a:ext cx="1163446" cy="523220"/>
            </a:xfrm>
            <a:prstGeom prst="rect">
              <a:avLst/>
            </a:prstGeom>
            <a:noFill/>
          </p:spPr>
          <p:txBody>
            <a:bodyPr wrap="square" rtlCol="0">
              <a:spAutoFit/>
            </a:bodyPr>
            <a:lstStyle/>
            <a:p>
              <a:pPr algn="ctr"/>
              <a:r>
                <a:rPr lang="en-US" sz="1400" b="1" dirty="0" smtClean="0">
                  <a:solidFill>
                    <a:prstClr val="black"/>
                  </a:solidFill>
                </a:rPr>
                <a:t>Consumable Role </a:t>
              </a:r>
              <a:endParaRPr lang="en-US" sz="1400" b="1" dirty="0">
                <a:solidFill>
                  <a:prstClr val="black"/>
                </a:solidFill>
              </a:endParaRPr>
            </a:p>
          </p:txBody>
        </p:sp>
        <p:sp>
          <p:nvSpPr>
            <p:cNvPr id="46" name="TextBox 45"/>
            <p:cNvSpPr txBox="1"/>
            <p:nvPr/>
          </p:nvSpPr>
          <p:spPr>
            <a:xfrm>
              <a:off x="6517611" y="2977366"/>
              <a:ext cx="1117754" cy="523220"/>
            </a:xfrm>
            <a:prstGeom prst="rect">
              <a:avLst/>
            </a:prstGeom>
            <a:noFill/>
          </p:spPr>
          <p:txBody>
            <a:bodyPr wrap="square" rtlCol="0">
              <a:spAutoFit/>
            </a:bodyPr>
            <a:lstStyle/>
            <a:p>
              <a:pPr algn="ctr"/>
              <a:r>
                <a:rPr lang="en-US" sz="1400" b="1" dirty="0" smtClean="0">
                  <a:solidFill>
                    <a:prstClr val="black"/>
                  </a:solidFill>
                </a:rPr>
                <a:t>Medicinal Role</a:t>
              </a:r>
              <a:endParaRPr lang="en-US" sz="1400" b="1" dirty="0">
                <a:solidFill>
                  <a:prstClr val="black"/>
                </a:solidFill>
              </a:endParaRPr>
            </a:p>
          </p:txBody>
        </p:sp>
        <p:sp>
          <p:nvSpPr>
            <p:cNvPr id="47" name="TextBox 46"/>
            <p:cNvSpPr txBox="1"/>
            <p:nvPr/>
          </p:nvSpPr>
          <p:spPr>
            <a:xfrm>
              <a:off x="5832764" y="2324431"/>
              <a:ext cx="900761" cy="307777"/>
            </a:xfrm>
            <a:prstGeom prst="rect">
              <a:avLst/>
            </a:prstGeom>
            <a:noFill/>
          </p:spPr>
          <p:txBody>
            <a:bodyPr wrap="square" rtlCol="0">
              <a:spAutoFit/>
            </a:bodyPr>
            <a:lstStyle/>
            <a:p>
              <a:pPr algn="ctr"/>
              <a:r>
                <a:rPr lang="en-US" sz="1400" b="1" dirty="0" smtClean="0">
                  <a:solidFill>
                    <a:prstClr val="black"/>
                  </a:solidFill>
                </a:rPr>
                <a:t>Role</a:t>
              </a:r>
              <a:endParaRPr lang="en-US" sz="1400" b="1" dirty="0">
                <a:solidFill>
                  <a:prstClr val="black"/>
                </a:solidFill>
              </a:endParaRPr>
            </a:p>
          </p:txBody>
        </p:sp>
        <p:cxnSp>
          <p:nvCxnSpPr>
            <p:cNvPr id="49" name="Straight Connector 48"/>
            <p:cNvCxnSpPr>
              <a:stCxn id="4" idx="0"/>
              <a:endCxn id="47" idx="2"/>
            </p:cNvCxnSpPr>
            <p:nvPr/>
          </p:nvCxnSpPr>
          <p:spPr>
            <a:xfrm flipV="1">
              <a:off x="5368060" y="2632208"/>
              <a:ext cx="915085" cy="275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0"/>
              <a:endCxn id="47" idx="2"/>
            </p:cNvCxnSpPr>
            <p:nvPr/>
          </p:nvCxnSpPr>
          <p:spPr>
            <a:xfrm flipV="1">
              <a:off x="6280324" y="2632208"/>
              <a:ext cx="2821" cy="839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0"/>
              <a:endCxn id="47" idx="2"/>
            </p:cNvCxnSpPr>
            <p:nvPr/>
          </p:nvCxnSpPr>
          <p:spPr>
            <a:xfrm flipH="1" flipV="1">
              <a:off x="6283145" y="2632208"/>
              <a:ext cx="793343" cy="345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5806414" y="5070242"/>
            <a:ext cx="2982960" cy="1547730"/>
            <a:chOff x="4673337" y="4767720"/>
            <a:chExt cx="2982960" cy="1547730"/>
          </a:xfrm>
        </p:grpSpPr>
        <p:sp>
          <p:nvSpPr>
            <p:cNvPr id="57" name="TextBox 56"/>
            <p:cNvSpPr txBox="1"/>
            <p:nvPr/>
          </p:nvSpPr>
          <p:spPr>
            <a:xfrm>
              <a:off x="5789959" y="4767720"/>
              <a:ext cx="918826" cy="307777"/>
            </a:xfrm>
            <a:prstGeom prst="rect">
              <a:avLst/>
            </a:prstGeom>
            <a:noFill/>
          </p:spPr>
          <p:txBody>
            <a:bodyPr wrap="square" rtlCol="0">
              <a:spAutoFit/>
            </a:bodyPr>
            <a:lstStyle/>
            <a:p>
              <a:pPr algn="ctr"/>
              <a:r>
                <a:rPr lang="en-US" sz="1400" b="1" dirty="0" smtClean="0">
                  <a:solidFill>
                    <a:prstClr val="black"/>
                  </a:solidFill>
                </a:rPr>
                <a:t>Disease</a:t>
              </a:r>
              <a:endParaRPr lang="en-US" sz="1400" b="1" dirty="0">
                <a:solidFill>
                  <a:prstClr val="black"/>
                </a:solidFill>
              </a:endParaRPr>
            </a:p>
          </p:txBody>
        </p:sp>
        <p:sp>
          <p:nvSpPr>
            <p:cNvPr id="60" name="TextBox 59"/>
            <p:cNvSpPr txBox="1"/>
            <p:nvPr/>
          </p:nvSpPr>
          <p:spPr>
            <a:xfrm>
              <a:off x="5589665" y="6007673"/>
              <a:ext cx="1021857" cy="307777"/>
            </a:xfrm>
            <a:prstGeom prst="rect">
              <a:avLst/>
            </a:prstGeom>
            <a:noFill/>
          </p:spPr>
          <p:txBody>
            <a:bodyPr wrap="square" rtlCol="0">
              <a:spAutoFit/>
            </a:bodyPr>
            <a:lstStyle/>
            <a:p>
              <a:pPr algn="ctr"/>
              <a:r>
                <a:rPr lang="en-US" sz="1400" b="1" dirty="0" smtClean="0">
                  <a:solidFill>
                    <a:prstClr val="black"/>
                  </a:solidFill>
                </a:rPr>
                <a:t>Hepatitis A</a:t>
              </a:r>
              <a:endParaRPr lang="en-US" sz="1400" b="1" dirty="0">
                <a:solidFill>
                  <a:prstClr val="black"/>
                </a:solidFill>
              </a:endParaRPr>
            </a:p>
          </p:txBody>
        </p:sp>
        <p:sp>
          <p:nvSpPr>
            <p:cNvPr id="61" name="TextBox 60"/>
            <p:cNvSpPr txBox="1"/>
            <p:nvPr/>
          </p:nvSpPr>
          <p:spPr>
            <a:xfrm>
              <a:off x="6525836" y="5608989"/>
              <a:ext cx="1130461" cy="307777"/>
            </a:xfrm>
            <a:prstGeom prst="rect">
              <a:avLst/>
            </a:prstGeom>
            <a:noFill/>
          </p:spPr>
          <p:txBody>
            <a:bodyPr wrap="square" rtlCol="0">
              <a:spAutoFit/>
            </a:bodyPr>
            <a:lstStyle/>
            <a:p>
              <a:pPr algn="ctr"/>
              <a:r>
                <a:rPr lang="en-US" sz="1400" b="1" dirty="0" smtClean="0">
                  <a:solidFill>
                    <a:prstClr val="black"/>
                  </a:solidFill>
                </a:rPr>
                <a:t>Shigellosis</a:t>
              </a:r>
              <a:endParaRPr lang="en-US" sz="1400" b="1" dirty="0">
                <a:solidFill>
                  <a:prstClr val="black"/>
                </a:solidFill>
              </a:endParaRPr>
            </a:p>
          </p:txBody>
        </p:sp>
        <p:sp>
          <p:nvSpPr>
            <p:cNvPr id="62" name="TextBox 61"/>
            <p:cNvSpPr txBox="1"/>
            <p:nvPr/>
          </p:nvSpPr>
          <p:spPr>
            <a:xfrm>
              <a:off x="4673337" y="5629881"/>
              <a:ext cx="984315" cy="307777"/>
            </a:xfrm>
            <a:prstGeom prst="rect">
              <a:avLst/>
            </a:prstGeom>
            <a:noFill/>
          </p:spPr>
          <p:txBody>
            <a:bodyPr wrap="square" rtlCol="0">
              <a:spAutoFit/>
            </a:bodyPr>
            <a:lstStyle/>
            <a:p>
              <a:pPr algn="ctr"/>
              <a:r>
                <a:rPr lang="en-US" sz="1400" b="1" dirty="0" smtClean="0">
                  <a:solidFill>
                    <a:prstClr val="black"/>
                  </a:solidFill>
                </a:rPr>
                <a:t>Cholera</a:t>
              </a:r>
              <a:endParaRPr lang="en-US" sz="1400" b="1" dirty="0">
                <a:solidFill>
                  <a:prstClr val="black"/>
                </a:solidFill>
              </a:endParaRPr>
            </a:p>
          </p:txBody>
        </p:sp>
        <p:cxnSp>
          <p:nvCxnSpPr>
            <p:cNvPr id="64" name="Straight Connector 63"/>
            <p:cNvCxnSpPr>
              <a:stCxn id="61" idx="0"/>
              <a:endCxn id="57" idx="2"/>
            </p:cNvCxnSpPr>
            <p:nvPr/>
          </p:nvCxnSpPr>
          <p:spPr>
            <a:xfrm flipH="1" flipV="1">
              <a:off x="6249372" y="5075497"/>
              <a:ext cx="841695" cy="533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2" idx="0"/>
              <a:endCxn id="57" idx="2"/>
            </p:cNvCxnSpPr>
            <p:nvPr/>
          </p:nvCxnSpPr>
          <p:spPr>
            <a:xfrm flipV="1">
              <a:off x="5165495" y="5075497"/>
              <a:ext cx="1083877" cy="554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0" idx="0"/>
              <a:endCxn id="57" idx="2"/>
            </p:cNvCxnSpPr>
            <p:nvPr/>
          </p:nvCxnSpPr>
          <p:spPr>
            <a:xfrm flipV="1">
              <a:off x="6100594" y="5075497"/>
              <a:ext cx="148778" cy="93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146790" y="4814914"/>
            <a:ext cx="3260636" cy="1989149"/>
            <a:chOff x="188335" y="4556966"/>
            <a:chExt cx="3260636" cy="1989149"/>
          </a:xfrm>
        </p:grpSpPr>
        <p:sp>
          <p:nvSpPr>
            <p:cNvPr id="73" name="TextBox 72"/>
            <p:cNvSpPr txBox="1"/>
            <p:nvPr/>
          </p:nvSpPr>
          <p:spPr>
            <a:xfrm>
              <a:off x="1011059" y="4556966"/>
              <a:ext cx="1496399" cy="307777"/>
            </a:xfrm>
            <a:prstGeom prst="rect">
              <a:avLst/>
            </a:prstGeom>
            <a:noFill/>
          </p:spPr>
          <p:txBody>
            <a:bodyPr wrap="square" rtlCol="0">
              <a:spAutoFit/>
            </a:bodyPr>
            <a:lstStyle/>
            <a:p>
              <a:pPr algn="ctr"/>
              <a:r>
                <a:rPr lang="en-US" sz="1400" b="1" dirty="0" smtClean="0">
                  <a:solidFill>
                    <a:prstClr val="black"/>
                  </a:solidFill>
                </a:rPr>
                <a:t>Event</a:t>
              </a:r>
              <a:endParaRPr lang="en-US" sz="1400" b="1" dirty="0">
                <a:solidFill>
                  <a:prstClr val="black"/>
                </a:solidFill>
              </a:endParaRPr>
            </a:p>
          </p:txBody>
        </p:sp>
        <p:sp>
          <p:nvSpPr>
            <p:cNvPr id="74" name="TextBox 73"/>
            <p:cNvSpPr txBox="1"/>
            <p:nvPr/>
          </p:nvSpPr>
          <p:spPr>
            <a:xfrm>
              <a:off x="188335" y="5359117"/>
              <a:ext cx="1349281" cy="523220"/>
            </a:xfrm>
            <a:prstGeom prst="rect">
              <a:avLst/>
            </a:prstGeom>
            <a:noFill/>
          </p:spPr>
          <p:txBody>
            <a:bodyPr wrap="square" rtlCol="0">
              <a:spAutoFit/>
            </a:bodyPr>
            <a:lstStyle/>
            <a:p>
              <a:pPr algn="ctr"/>
              <a:r>
                <a:rPr lang="en-US" sz="1400" b="1" dirty="0" smtClean="0">
                  <a:solidFill>
                    <a:prstClr val="black"/>
                  </a:solidFill>
                </a:rPr>
                <a:t>Contamination Event</a:t>
              </a:r>
              <a:endParaRPr lang="en-US" sz="1400" b="1" dirty="0">
                <a:solidFill>
                  <a:prstClr val="black"/>
                </a:solidFill>
              </a:endParaRPr>
            </a:p>
          </p:txBody>
        </p:sp>
        <p:sp>
          <p:nvSpPr>
            <p:cNvPr id="75" name="TextBox 74"/>
            <p:cNvSpPr txBox="1"/>
            <p:nvPr/>
          </p:nvSpPr>
          <p:spPr>
            <a:xfrm>
              <a:off x="1967386" y="5366678"/>
              <a:ext cx="1481585" cy="307777"/>
            </a:xfrm>
            <a:prstGeom prst="rect">
              <a:avLst/>
            </a:prstGeom>
            <a:noFill/>
          </p:spPr>
          <p:txBody>
            <a:bodyPr wrap="square" rtlCol="0">
              <a:spAutoFit/>
            </a:bodyPr>
            <a:lstStyle/>
            <a:p>
              <a:pPr algn="ctr"/>
              <a:r>
                <a:rPr lang="en-US" sz="1400" b="1" dirty="0" smtClean="0">
                  <a:solidFill>
                    <a:prstClr val="black"/>
                  </a:solidFill>
                </a:rPr>
                <a:t>Epidemic Event</a:t>
              </a:r>
              <a:endParaRPr lang="en-US" sz="1400" b="1" dirty="0">
                <a:solidFill>
                  <a:prstClr val="black"/>
                </a:solidFill>
              </a:endParaRPr>
            </a:p>
          </p:txBody>
        </p:sp>
        <p:sp>
          <p:nvSpPr>
            <p:cNvPr id="76" name="TextBox 75"/>
            <p:cNvSpPr txBox="1"/>
            <p:nvPr/>
          </p:nvSpPr>
          <p:spPr>
            <a:xfrm>
              <a:off x="1197049" y="5807451"/>
              <a:ext cx="1196341" cy="738664"/>
            </a:xfrm>
            <a:prstGeom prst="rect">
              <a:avLst/>
            </a:prstGeom>
            <a:noFill/>
          </p:spPr>
          <p:txBody>
            <a:bodyPr wrap="square" rtlCol="0">
              <a:spAutoFit/>
            </a:bodyPr>
            <a:lstStyle/>
            <a:p>
              <a:pPr algn="ctr"/>
              <a:r>
                <a:rPr lang="en-US" sz="1400" b="1" dirty="0" smtClean="0">
                  <a:solidFill>
                    <a:prstClr val="black"/>
                  </a:solidFill>
                </a:rPr>
                <a:t>Disease Transmission Event</a:t>
              </a:r>
              <a:endParaRPr lang="en-US" sz="1400" b="1" dirty="0">
                <a:solidFill>
                  <a:prstClr val="black"/>
                </a:solidFill>
              </a:endParaRPr>
            </a:p>
          </p:txBody>
        </p:sp>
        <p:cxnSp>
          <p:nvCxnSpPr>
            <p:cNvPr id="116" name="Straight Connector 115"/>
            <p:cNvCxnSpPr>
              <a:stCxn id="74" idx="0"/>
              <a:endCxn id="73" idx="2"/>
            </p:cNvCxnSpPr>
            <p:nvPr/>
          </p:nvCxnSpPr>
          <p:spPr>
            <a:xfrm flipV="1">
              <a:off x="862976" y="4864743"/>
              <a:ext cx="896283" cy="494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6" idx="0"/>
              <a:endCxn id="73" idx="2"/>
            </p:cNvCxnSpPr>
            <p:nvPr/>
          </p:nvCxnSpPr>
          <p:spPr>
            <a:xfrm flipH="1" flipV="1">
              <a:off x="1759259" y="4864743"/>
              <a:ext cx="35961" cy="9427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75" idx="0"/>
              <a:endCxn id="73" idx="2"/>
            </p:cNvCxnSpPr>
            <p:nvPr/>
          </p:nvCxnSpPr>
          <p:spPr>
            <a:xfrm flipH="1" flipV="1">
              <a:off x="1759259" y="4864743"/>
              <a:ext cx="948920" cy="50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0" name="Curved Connector 89"/>
          <p:cNvCxnSpPr>
            <a:stCxn id="20" idx="0"/>
            <a:endCxn id="4" idx="1"/>
          </p:cNvCxnSpPr>
          <p:nvPr/>
        </p:nvCxnSpPr>
        <p:spPr>
          <a:xfrm rot="5400000" flipH="1" flipV="1">
            <a:off x="4736142" y="1700421"/>
            <a:ext cx="1069890" cy="2024669"/>
          </a:xfrm>
          <a:prstGeom prst="curvedConnector2">
            <a:avLst/>
          </a:prstGeom>
          <a:ln w="1270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20" idx="0"/>
            <a:endCxn id="5" idx="3"/>
          </p:cNvCxnSpPr>
          <p:nvPr/>
        </p:nvCxnSpPr>
        <p:spPr>
          <a:xfrm rot="16200000" flipV="1">
            <a:off x="1896464" y="885411"/>
            <a:ext cx="2640575" cy="2084004"/>
          </a:xfrm>
          <a:prstGeom prst="curvedConnector2">
            <a:avLst/>
          </a:prstGeom>
          <a:ln w="1270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20" idx="3"/>
            <a:endCxn id="57" idx="0"/>
          </p:cNvCxnSpPr>
          <p:nvPr/>
        </p:nvCxnSpPr>
        <p:spPr>
          <a:xfrm>
            <a:off x="5001925" y="3401589"/>
            <a:ext cx="2380524" cy="1668653"/>
          </a:xfrm>
          <a:prstGeom prst="curvedConnector2">
            <a:avLst/>
          </a:prstGeom>
          <a:ln w="1270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Curved Connector 111"/>
          <p:cNvCxnSpPr>
            <a:stCxn id="20" idx="1"/>
            <a:endCxn id="74" idx="0"/>
          </p:cNvCxnSpPr>
          <p:nvPr/>
        </p:nvCxnSpPr>
        <p:spPr>
          <a:xfrm rot="10800000" flipV="1">
            <a:off x="821431" y="3401589"/>
            <a:ext cx="2694150" cy="2215476"/>
          </a:xfrm>
          <a:prstGeom prst="curvedConnector2">
            <a:avLst/>
          </a:prstGeom>
          <a:ln w="1270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512902" y="2354992"/>
            <a:ext cx="950658" cy="307777"/>
          </a:xfrm>
          <a:prstGeom prst="rect">
            <a:avLst/>
          </a:prstGeom>
          <a:solidFill>
            <a:schemeClr val="bg1"/>
          </a:solidFill>
        </p:spPr>
        <p:txBody>
          <a:bodyPr wrap="square" rtlCol="0">
            <a:spAutoFit/>
          </a:bodyPr>
          <a:lstStyle/>
          <a:p>
            <a:pPr algn="ctr"/>
            <a:r>
              <a:rPr lang="en-US" sz="1400" b="1" dirty="0" smtClean="0">
                <a:solidFill>
                  <a:srgbClr val="FF0000"/>
                </a:solidFill>
              </a:rPr>
              <a:t>has_role</a:t>
            </a:r>
            <a:endParaRPr lang="en-US" sz="1400" b="1" dirty="0">
              <a:solidFill>
                <a:srgbClr val="FF0000"/>
              </a:solidFill>
            </a:endParaRPr>
          </a:p>
        </p:txBody>
      </p:sp>
      <p:sp>
        <p:nvSpPr>
          <p:cNvPr id="117" name="TextBox 116"/>
          <p:cNvSpPr txBox="1"/>
          <p:nvPr/>
        </p:nvSpPr>
        <p:spPr>
          <a:xfrm>
            <a:off x="3339477" y="1823867"/>
            <a:ext cx="1173425" cy="307777"/>
          </a:xfrm>
          <a:prstGeom prst="rect">
            <a:avLst/>
          </a:prstGeom>
          <a:solidFill>
            <a:schemeClr val="bg1"/>
          </a:solidFill>
        </p:spPr>
        <p:txBody>
          <a:bodyPr wrap="square" rtlCol="0">
            <a:spAutoFit/>
          </a:bodyPr>
          <a:lstStyle/>
          <a:p>
            <a:pPr algn="ctr"/>
            <a:r>
              <a:rPr lang="en-US" sz="1400" b="1" dirty="0">
                <a:solidFill>
                  <a:srgbClr val="FF0000"/>
                </a:solidFill>
              </a:rPr>
              <a:t>h</a:t>
            </a:r>
            <a:r>
              <a:rPr lang="en-US" sz="1400" b="1" dirty="0" smtClean="0">
                <a:solidFill>
                  <a:srgbClr val="FF0000"/>
                </a:solidFill>
              </a:rPr>
              <a:t>as_location</a:t>
            </a:r>
            <a:endParaRPr lang="en-US" sz="1400" b="1" dirty="0">
              <a:solidFill>
                <a:srgbClr val="FF0000"/>
              </a:solidFill>
            </a:endParaRPr>
          </a:p>
        </p:txBody>
      </p:sp>
      <p:sp>
        <p:nvSpPr>
          <p:cNvPr id="119" name="TextBox 118"/>
          <p:cNvSpPr txBox="1"/>
          <p:nvPr/>
        </p:nvSpPr>
        <p:spPr>
          <a:xfrm>
            <a:off x="1332186" y="3909201"/>
            <a:ext cx="980057" cy="315773"/>
          </a:xfrm>
          <a:prstGeom prst="rect">
            <a:avLst/>
          </a:prstGeom>
          <a:solidFill>
            <a:schemeClr val="bg1"/>
          </a:solidFill>
        </p:spPr>
        <p:txBody>
          <a:bodyPr wrap="square" rtlCol="0">
            <a:spAutoFit/>
          </a:bodyPr>
          <a:lstStyle/>
          <a:p>
            <a:pPr algn="ctr"/>
            <a:r>
              <a:rPr lang="en-US" sz="1400" b="1" dirty="0">
                <a:solidFill>
                  <a:srgbClr val="FF0000"/>
                </a:solidFill>
              </a:rPr>
              <a:t>p</a:t>
            </a:r>
            <a:r>
              <a:rPr lang="en-US" sz="1400" b="1" dirty="0" smtClean="0">
                <a:solidFill>
                  <a:srgbClr val="FF0000"/>
                </a:solidFill>
              </a:rPr>
              <a:t>art_of</a:t>
            </a:r>
            <a:endParaRPr lang="en-US" sz="1400" b="1" dirty="0">
              <a:solidFill>
                <a:srgbClr val="FF0000"/>
              </a:solidFill>
            </a:endParaRPr>
          </a:p>
        </p:txBody>
      </p:sp>
      <p:sp>
        <p:nvSpPr>
          <p:cNvPr id="121" name="TextBox 120"/>
          <p:cNvSpPr txBox="1"/>
          <p:nvPr/>
        </p:nvSpPr>
        <p:spPr>
          <a:xfrm>
            <a:off x="6102518" y="3773438"/>
            <a:ext cx="996747" cy="307777"/>
          </a:xfrm>
          <a:prstGeom prst="rect">
            <a:avLst/>
          </a:prstGeom>
          <a:solidFill>
            <a:schemeClr val="bg1"/>
          </a:solidFill>
        </p:spPr>
        <p:txBody>
          <a:bodyPr wrap="square" rtlCol="0">
            <a:spAutoFit/>
          </a:bodyPr>
          <a:lstStyle/>
          <a:p>
            <a:pPr algn="ctr"/>
            <a:r>
              <a:rPr lang="en-US" sz="1400" b="1" dirty="0">
                <a:solidFill>
                  <a:srgbClr val="FF0000"/>
                </a:solidFill>
              </a:rPr>
              <a:t>c</a:t>
            </a:r>
            <a:r>
              <a:rPr lang="en-US" sz="1400" b="1" dirty="0" smtClean="0">
                <a:solidFill>
                  <a:srgbClr val="FF0000"/>
                </a:solidFill>
              </a:rPr>
              <a:t>ause_of</a:t>
            </a:r>
            <a:endParaRPr lang="en-US" sz="1400" b="1" dirty="0">
              <a:solidFill>
                <a:srgbClr val="FF0000"/>
              </a:solidFill>
            </a:endParaRPr>
          </a:p>
        </p:txBody>
      </p:sp>
      <p:sp>
        <p:nvSpPr>
          <p:cNvPr id="9" name="Slide Number Placeholder 8"/>
          <p:cNvSpPr>
            <a:spLocks noGrp="1"/>
          </p:cNvSpPr>
          <p:nvPr>
            <p:ph type="sldNum" sz="quarter" idx="12"/>
          </p:nvPr>
        </p:nvSpPr>
        <p:spPr/>
        <p:txBody>
          <a:bodyPr/>
          <a:lstStyle/>
          <a:p>
            <a:fld id="{3190CA34-1945-4751-9C46-CB4E1B950B3D}" type="slidenum">
              <a:rPr lang="en-US" smtClean="0">
                <a:solidFill>
                  <a:prstClr val="black">
                    <a:tint val="75000"/>
                  </a:prstClr>
                </a:solidFill>
              </a:rPr>
              <a:pPr/>
              <a:t>146</a:t>
            </a:fld>
            <a:endParaRPr lang="en-US">
              <a:solidFill>
                <a:prstClr val="black">
                  <a:tint val="75000"/>
                </a:prstClr>
              </a:solidFill>
            </a:endParaRPr>
          </a:p>
        </p:txBody>
      </p:sp>
    </p:spTree>
    <p:extLst>
      <p:ext uri="{BB962C8B-B14F-4D97-AF65-F5344CB8AC3E}">
        <p14:creationId xmlns:p14="http://schemas.microsoft.com/office/powerpoint/2010/main" val="315242642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p:cNvCxnSpPr>
            <a:stCxn id="1026" idx="3"/>
            <a:endCxn id="1028" idx="1"/>
          </p:cNvCxnSpPr>
          <p:nvPr/>
        </p:nvCxnSpPr>
        <p:spPr>
          <a:xfrm>
            <a:off x="2195848" y="6165427"/>
            <a:ext cx="1926355" cy="17283"/>
          </a:xfrm>
          <a:prstGeom prst="straightConnector1">
            <a:avLst/>
          </a:prstGeom>
          <a:ln w="95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2722140" y="5938384"/>
            <a:ext cx="746607" cy="523220"/>
          </a:xfrm>
          <a:prstGeom prst="rect">
            <a:avLst/>
          </a:prstGeom>
          <a:solidFill>
            <a:schemeClr val="bg1"/>
          </a:solidFill>
        </p:spPr>
        <p:txBody>
          <a:bodyPr wrap="square" rtlCol="0">
            <a:spAutoFit/>
          </a:bodyPr>
          <a:lstStyle/>
          <a:p>
            <a:pPr algn="ctr"/>
            <a:r>
              <a:rPr lang="en-US" sz="1400" b="1" dirty="0" smtClean="0">
                <a:solidFill>
                  <a:srgbClr val="FF0000"/>
                </a:solidFill>
              </a:rPr>
              <a:t>located near</a:t>
            </a:r>
            <a:endParaRPr lang="en-US" sz="1400" b="1" dirty="0">
              <a:solidFill>
                <a:srgbClr val="FF0000"/>
              </a:solidFill>
            </a:endParaRPr>
          </a:p>
        </p:txBody>
      </p:sp>
      <p:sp>
        <p:nvSpPr>
          <p:cNvPr id="352" name="Line Callout 1 351"/>
          <p:cNvSpPr/>
          <p:nvPr/>
        </p:nvSpPr>
        <p:spPr>
          <a:xfrm>
            <a:off x="379068" y="5403724"/>
            <a:ext cx="5401552" cy="1454276"/>
          </a:xfrm>
          <a:prstGeom prst="borderCallout1">
            <a:avLst>
              <a:gd name="adj1" fmla="val 800"/>
              <a:gd name="adj2" fmla="val 50327"/>
              <a:gd name="adj3" fmla="val -39347"/>
              <a:gd name="adj4" fmla="val 50199"/>
            </a:avLst>
          </a:prstGeom>
          <a:solidFill>
            <a:schemeClr val="bg2">
              <a:lumMod val="75000"/>
              <a:alpha val="29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499740" y="233816"/>
            <a:ext cx="6561761" cy="369332"/>
          </a:xfrm>
          <a:prstGeom prst="rect">
            <a:avLst/>
          </a:prstGeom>
        </p:spPr>
        <p:txBody>
          <a:bodyPr wrap="square">
            <a:spAutoFit/>
          </a:bodyPr>
          <a:lstStyle/>
          <a:p>
            <a:r>
              <a:rPr lang="en-US" dirty="0" smtClean="0"/>
              <a:t>Unpacking: </a:t>
            </a:r>
            <a:r>
              <a:rPr lang="en-US" dirty="0" err="1" smtClean="0"/>
              <a:t>Region.water.distanceBetweenLatrinesAndWaterSource</a:t>
            </a:r>
            <a:endParaRPr lang="en-US" dirty="0"/>
          </a:p>
        </p:txBody>
      </p:sp>
      <p:sp>
        <p:nvSpPr>
          <p:cNvPr id="6" name="TextBox 5"/>
          <p:cNvSpPr txBox="1"/>
          <p:nvPr/>
        </p:nvSpPr>
        <p:spPr>
          <a:xfrm>
            <a:off x="1023884" y="3347565"/>
            <a:ext cx="703118" cy="307777"/>
          </a:xfrm>
          <a:prstGeom prst="rect">
            <a:avLst/>
          </a:prstGeom>
          <a:noFill/>
          <a:ln>
            <a:noFill/>
          </a:ln>
        </p:spPr>
        <p:txBody>
          <a:bodyPr wrap="square" rtlCol="0">
            <a:spAutoFit/>
          </a:bodyPr>
          <a:lstStyle/>
          <a:p>
            <a:pPr algn="ctr"/>
            <a:r>
              <a:rPr lang="en-US" sz="1400" b="1" dirty="0" smtClean="0"/>
              <a:t>Latrine</a:t>
            </a:r>
            <a:endParaRPr lang="en-US" sz="1400" b="1" dirty="0"/>
          </a:p>
        </p:txBody>
      </p:sp>
      <p:sp>
        <p:nvSpPr>
          <p:cNvPr id="7" name="TextBox 6"/>
          <p:cNvSpPr txBox="1"/>
          <p:nvPr/>
        </p:nvSpPr>
        <p:spPr>
          <a:xfrm>
            <a:off x="4630233" y="3131740"/>
            <a:ext cx="548588" cy="307777"/>
          </a:xfrm>
          <a:prstGeom prst="rect">
            <a:avLst/>
          </a:prstGeom>
          <a:noFill/>
          <a:ln>
            <a:noFill/>
          </a:ln>
        </p:spPr>
        <p:txBody>
          <a:bodyPr wrap="square" rtlCol="0">
            <a:spAutoFit/>
          </a:bodyPr>
          <a:lstStyle/>
          <a:p>
            <a:pPr algn="ctr"/>
            <a:r>
              <a:rPr lang="en-US" sz="1400" b="1" dirty="0" smtClean="0"/>
              <a:t>Well</a:t>
            </a:r>
            <a:endParaRPr lang="en-US" sz="1400" b="1" dirty="0"/>
          </a:p>
        </p:txBody>
      </p:sp>
      <p:sp>
        <p:nvSpPr>
          <p:cNvPr id="57" name="TextBox 56"/>
          <p:cNvSpPr txBox="1"/>
          <p:nvPr/>
        </p:nvSpPr>
        <p:spPr>
          <a:xfrm>
            <a:off x="89907" y="4880504"/>
            <a:ext cx="1134561" cy="307777"/>
          </a:xfrm>
          <a:prstGeom prst="rect">
            <a:avLst/>
          </a:prstGeom>
          <a:noFill/>
        </p:spPr>
        <p:txBody>
          <a:bodyPr wrap="square" rtlCol="0">
            <a:spAutoFit/>
          </a:bodyPr>
          <a:lstStyle/>
          <a:p>
            <a:pPr algn="ctr"/>
            <a:r>
              <a:rPr lang="en-US" sz="1400" b="1" dirty="0" smtClean="0"/>
              <a:t>‘VT 334 569’</a:t>
            </a:r>
            <a:endParaRPr lang="en-US" sz="1400" b="1" dirty="0"/>
          </a:p>
        </p:txBody>
      </p:sp>
      <p:sp>
        <p:nvSpPr>
          <p:cNvPr id="62" name="TextBox 61"/>
          <p:cNvSpPr txBox="1"/>
          <p:nvPr/>
        </p:nvSpPr>
        <p:spPr>
          <a:xfrm>
            <a:off x="2408103" y="2674234"/>
            <a:ext cx="1353601" cy="738664"/>
          </a:xfrm>
          <a:prstGeom prst="rect">
            <a:avLst/>
          </a:prstGeom>
          <a:noFill/>
        </p:spPr>
        <p:txBody>
          <a:bodyPr wrap="square" rtlCol="0">
            <a:spAutoFit/>
          </a:bodyPr>
          <a:lstStyle/>
          <a:p>
            <a:pPr algn="ctr"/>
            <a:r>
              <a:rPr lang="en-US" sz="1400" b="1" dirty="0" smtClean="0"/>
              <a:t>Distance Measurement Result</a:t>
            </a:r>
            <a:endParaRPr lang="en-US" sz="1400" b="1" dirty="0"/>
          </a:p>
        </p:txBody>
      </p:sp>
      <p:sp>
        <p:nvSpPr>
          <p:cNvPr id="18" name="TextBox 17"/>
          <p:cNvSpPr txBox="1"/>
          <p:nvPr/>
        </p:nvSpPr>
        <p:spPr>
          <a:xfrm>
            <a:off x="5828047" y="2147028"/>
            <a:ext cx="910511" cy="523220"/>
          </a:xfrm>
          <a:prstGeom prst="rect">
            <a:avLst/>
          </a:prstGeom>
          <a:noFill/>
        </p:spPr>
        <p:txBody>
          <a:bodyPr wrap="square" rtlCol="0">
            <a:spAutoFit/>
          </a:bodyPr>
          <a:lstStyle/>
          <a:p>
            <a:pPr algn="ctr"/>
            <a:r>
              <a:rPr lang="en-US" sz="1400" b="1" dirty="0" smtClean="0"/>
              <a:t>Village Name</a:t>
            </a:r>
            <a:endParaRPr lang="en-US" sz="1400" b="1" dirty="0"/>
          </a:p>
        </p:txBody>
      </p:sp>
      <p:sp>
        <p:nvSpPr>
          <p:cNvPr id="4" name="TextBox 3"/>
          <p:cNvSpPr txBox="1"/>
          <p:nvPr/>
        </p:nvSpPr>
        <p:spPr>
          <a:xfrm>
            <a:off x="5850463" y="4880504"/>
            <a:ext cx="1183884" cy="523220"/>
          </a:xfrm>
          <a:prstGeom prst="rect">
            <a:avLst/>
          </a:prstGeom>
          <a:noFill/>
        </p:spPr>
        <p:txBody>
          <a:bodyPr wrap="square" rtlCol="0">
            <a:spAutoFit/>
          </a:bodyPr>
          <a:lstStyle/>
          <a:p>
            <a:pPr algn="ctr"/>
            <a:r>
              <a:rPr lang="en-US" sz="1400" b="1" dirty="0" smtClean="0"/>
              <a:t>‘Khanabad Village’</a:t>
            </a:r>
            <a:endParaRPr lang="en-US" sz="1400" b="1" dirty="0"/>
          </a:p>
        </p:txBody>
      </p:sp>
      <p:sp>
        <p:nvSpPr>
          <p:cNvPr id="125" name="TextBox 124"/>
          <p:cNvSpPr txBox="1"/>
          <p:nvPr/>
        </p:nvSpPr>
        <p:spPr>
          <a:xfrm>
            <a:off x="7701155" y="3039579"/>
            <a:ext cx="857884" cy="307777"/>
          </a:xfrm>
          <a:prstGeom prst="rect">
            <a:avLst/>
          </a:prstGeom>
          <a:noFill/>
        </p:spPr>
        <p:txBody>
          <a:bodyPr wrap="square" rtlCol="0">
            <a:spAutoFit/>
          </a:bodyPr>
          <a:lstStyle/>
          <a:p>
            <a:pPr algn="ctr"/>
            <a:r>
              <a:rPr lang="en-US" sz="1400" b="1" dirty="0" smtClean="0"/>
              <a:t>Village</a:t>
            </a:r>
            <a:endParaRPr lang="en-US" sz="1400" b="1" dirty="0"/>
          </a:p>
        </p:txBody>
      </p:sp>
      <p:cxnSp>
        <p:nvCxnSpPr>
          <p:cNvPr id="141" name="Straight Arrow Connector 140"/>
          <p:cNvCxnSpPr>
            <a:stCxn id="1028" idx="0"/>
            <a:endCxn id="7" idx="2"/>
          </p:cNvCxnSpPr>
          <p:nvPr/>
        </p:nvCxnSpPr>
        <p:spPr>
          <a:xfrm flipV="1">
            <a:off x="4904527" y="3439517"/>
            <a:ext cx="0" cy="22095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25" idx="0"/>
            <a:endCxn id="240" idx="2"/>
          </p:cNvCxnSpPr>
          <p:nvPr/>
        </p:nvCxnSpPr>
        <p:spPr>
          <a:xfrm flipV="1">
            <a:off x="8130097" y="1567215"/>
            <a:ext cx="0" cy="14723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1026" idx="0"/>
            <a:endCxn id="6" idx="2"/>
          </p:cNvCxnSpPr>
          <p:nvPr/>
        </p:nvCxnSpPr>
        <p:spPr>
          <a:xfrm flipV="1">
            <a:off x="1375441" y="3655342"/>
            <a:ext cx="2" cy="20110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7812316" y="2143117"/>
            <a:ext cx="635563" cy="307777"/>
          </a:xfrm>
          <a:prstGeom prst="rect">
            <a:avLst/>
          </a:prstGeom>
          <a:solidFill>
            <a:schemeClr val="bg1"/>
          </a:solidFill>
        </p:spPr>
        <p:txBody>
          <a:bodyPr wrap="square" rtlCol="0">
            <a:spAutoFit/>
          </a:bodyPr>
          <a:lstStyle/>
          <a:p>
            <a:pPr algn="ctr"/>
            <a:r>
              <a:rPr lang="en-US" sz="1400" b="1" dirty="0" smtClean="0">
                <a:solidFill>
                  <a:srgbClr val="FF0000"/>
                </a:solidFill>
              </a:rPr>
              <a:t>is_a</a:t>
            </a:r>
            <a:endParaRPr lang="en-US" sz="1400" b="1" dirty="0">
              <a:solidFill>
                <a:srgbClr val="FF0000"/>
              </a:solidFill>
            </a:endParaRPr>
          </a:p>
        </p:txBody>
      </p:sp>
      <p:cxnSp>
        <p:nvCxnSpPr>
          <p:cNvPr id="217" name="Straight Arrow Connector 216"/>
          <p:cNvCxnSpPr>
            <a:stCxn id="1028" idx="3"/>
            <a:endCxn id="1030" idx="1"/>
          </p:cNvCxnSpPr>
          <p:nvPr/>
        </p:nvCxnSpPr>
        <p:spPr>
          <a:xfrm>
            <a:off x="5686850" y="6182710"/>
            <a:ext cx="174840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4360923" y="3875375"/>
            <a:ext cx="1101266"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sp>
        <p:nvSpPr>
          <p:cNvPr id="240" name="TextBox 239"/>
          <p:cNvSpPr txBox="1"/>
          <p:nvPr/>
        </p:nvSpPr>
        <p:spPr>
          <a:xfrm>
            <a:off x="7578326" y="1043995"/>
            <a:ext cx="1103542" cy="523220"/>
          </a:xfrm>
          <a:prstGeom prst="rect">
            <a:avLst/>
          </a:prstGeom>
          <a:noFill/>
          <a:ln>
            <a:noFill/>
          </a:ln>
        </p:spPr>
        <p:txBody>
          <a:bodyPr wrap="square" rtlCol="0">
            <a:spAutoFit/>
          </a:bodyPr>
          <a:lstStyle/>
          <a:p>
            <a:pPr algn="ctr"/>
            <a:r>
              <a:rPr lang="en-US" sz="1400" b="1" dirty="0" smtClean="0"/>
              <a:t>Geopolitical </a:t>
            </a:r>
          </a:p>
          <a:p>
            <a:pPr algn="ctr"/>
            <a:r>
              <a:rPr lang="en-US" sz="1400" b="1" dirty="0" smtClean="0"/>
              <a:t>Entity</a:t>
            </a:r>
            <a:endParaRPr lang="en-US" sz="1400" b="1" dirty="0"/>
          </a:p>
        </p:txBody>
      </p:sp>
      <p:cxnSp>
        <p:nvCxnSpPr>
          <p:cNvPr id="262" name="Elbow Connector 261"/>
          <p:cNvCxnSpPr>
            <a:stCxn id="6" idx="0"/>
            <a:endCxn id="301" idx="1"/>
          </p:cNvCxnSpPr>
          <p:nvPr/>
        </p:nvCxnSpPr>
        <p:spPr>
          <a:xfrm rot="5400000" flipH="1" flipV="1">
            <a:off x="1417233" y="2101327"/>
            <a:ext cx="1204448" cy="128802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2663472" y="1881507"/>
            <a:ext cx="863946" cy="523220"/>
          </a:xfrm>
          <a:prstGeom prst="rect">
            <a:avLst/>
          </a:prstGeom>
          <a:noFill/>
          <a:ln>
            <a:noFill/>
          </a:ln>
        </p:spPr>
        <p:txBody>
          <a:bodyPr wrap="square" rtlCol="0">
            <a:spAutoFit/>
          </a:bodyPr>
          <a:lstStyle/>
          <a:p>
            <a:pPr algn="ctr"/>
            <a:r>
              <a:rPr lang="en-US" sz="1400" b="1" dirty="0" smtClean="0"/>
              <a:t>Spatial Region</a:t>
            </a:r>
            <a:endParaRPr lang="en-US" sz="1400" b="1" dirty="0"/>
          </a:p>
        </p:txBody>
      </p:sp>
      <p:cxnSp>
        <p:nvCxnSpPr>
          <p:cNvPr id="302" name="Straight Arrow Connector 301"/>
          <p:cNvCxnSpPr>
            <a:stCxn id="1030" idx="0"/>
            <a:endCxn id="125" idx="2"/>
          </p:cNvCxnSpPr>
          <p:nvPr/>
        </p:nvCxnSpPr>
        <p:spPr>
          <a:xfrm flipV="1">
            <a:off x="8127606" y="3347356"/>
            <a:ext cx="2491" cy="23178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 name="TextBox 306"/>
          <p:cNvSpPr txBox="1"/>
          <p:nvPr/>
        </p:nvSpPr>
        <p:spPr>
          <a:xfrm>
            <a:off x="379068" y="677787"/>
            <a:ext cx="1212076" cy="738664"/>
          </a:xfrm>
          <a:prstGeom prst="rect">
            <a:avLst/>
          </a:prstGeom>
          <a:noFill/>
          <a:ln>
            <a:noFill/>
          </a:ln>
        </p:spPr>
        <p:txBody>
          <a:bodyPr wrap="square" rtlCol="0">
            <a:spAutoFit/>
          </a:bodyPr>
          <a:lstStyle/>
          <a:p>
            <a:pPr algn="ctr"/>
            <a:r>
              <a:rPr lang="en-US" sz="1400" b="1" dirty="0" smtClean="0"/>
              <a:t>Geographic</a:t>
            </a:r>
          </a:p>
          <a:p>
            <a:pPr algn="ctr"/>
            <a:r>
              <a:rPr lang="en-US" sz="1400" b="1" dirty="0" smtClean="0"/>
              <a:t>Coordinates Set</a:t>
            </a:r>
            <a:endParaRPr lang="en-US" sz="1400" b="1" dirty="0"/>
          </a:p>
        </p:txBody>
      </p:sp>
      <p:cxnSp>
        <p:nvCxnSpPr>
          <p:cNvPr id="309" name="Elbow Connector 308"/>
          <p:cNvCxnSpPr>
            <a:stCxn id="307" idx="3"/>
            <a:endCxn id="301" idx="0"/>
          </p:cNvCxnSpPr>
          <p:nvPr/>
        </p:nvCxnSpPr>
        <p:spPr>
          <a:xfrm>
            <a:off x="1591144" y="1047119"/>
            <a:ext cx="1504301" cy="83438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1" name="Elbow Connector 310"/>
          <p:cNvCxnSpPr>
            <a:stCxn id="18" idx="3"/>
            <a:endCxn id="125" idx="1"/>
          </p:cNvCxnSpPr>
          <p:nvPr/>
        </p:nvCxnSpPr>
        <p:spPr>
          <a:xfrm>
            <a:off x="6738558" y="2408638"/>
            <a:ext cx="962597" cy="78483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1" name="Elbow Connector 320"/>
          <p:cNvCxnSpPr>
            <a:stCxn id="7" idx="0"/>
            <a:endCxn id="301" idx="3"/>
          </p:cNvCxnSpPr>
          <p:nvPr/>
        </p:nvCxnSpPr>
        <p:spPr>
          <a:xfrm rot="16200000" flipV="1">
            <a:off x="3721662" y="1948874"/>
            <a:ext cx="988623" cy="13771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341117" y="905517"/>
            <a:ext cx="1068400" cy="307777"/>
          </a:xfrm>
          <a:prstGeom prst="rect">
            <a:avLst/>
          </a:prstGeom>
          <a:solidFill>
            <a:schemeClr val="bg1"/>
          </a:solidFill>
        </p:spPr>
        <p:txBody>
          <a:bodyPr wrap="square" rtlCol="0">
            <a:spAutoFit/>
          </a:bodyPr>
          <a:lstStyle/>
          <a:p>
            <a:pPr algn="ctr"/>
            <a:r>
              <a:rPr lang="en-US" sz="1400" b="1" dirty="0" smtClean="0">
                <a:solidFill>
                  <a:srgbClr val="FF0000"/>
                </a:solidFill>
              </a:rPr>
              <a:t>designates</a:t>
            </a:r>
            <a:endParaRPr lang="en-US" sz="1400" b="1" dirty="0">
              <a:solidFill>
                <a:srgbClr val="FF0000"/>
              </a:solidFill>
            </a:endParaRPr>
          </a:p>
        </p:txBody>
      </p:sp>
      <p:pic>
        <p:nvPicPr>
          <p:cNvPr id="1026" name="Picture 2" descr="http://www.unhcr.org/thumb1/46f7dba92.jpg"/>
          <p:cNvPicPr>
            <a:picLocks noChangeAspect="1" noChangeArrowheads="1"/>
          </p:cNvPicPr>
          <p:nvPr/>
        </p:nvPicPr>
        <p:blipFill rotWithShape="1">
          <a:blip r:embed="rId3">
            <a:extLst>
              <a:ext uri="{28A0092B-C50C-407E-A947-70E740481C1C}">
                <a14:useLocalDpi xmlns:a14="http://schemas.microsoft.com/office/drawing/2010/main" val="0"/>
              </a:ext>
            </a:extLst>
          </a:blip>
          <a:srcRect l="3056" t="13124" r="10991" b="8338"/>
          <a:stretch/>
        </p:blipFill>
        <p:spPr bwMode="auto">
          <a:xfrm>
            <a:off x="555033" y="5666365"/>
            <a:ext cx="1640815" cy="998123"/>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858549" y="3962737"/>
            <a:ext cx="1179469"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pic>
        <p:nvPicPr>
          <p:cNvPr id="1028" name="Picture 4" descr="http://unanyc.org/news/archive/2008/20080313_afghan.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770" r="14501"/>
          <a:stretch/>
        </p:blipFill>
        <p:spPr bwMode="auto">
          <a:xfrm>
            <a:off x="4122203" y="5649081"/>
            <a:ext cx="1564647" cy="10672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treiten.com/soldier/images/Valley_villa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064" t="14924" r="13163" b="26505"/>
          <a:stretch/>
        </p:blipFill>
        <p:spPr bwMode="auto">
          <a:xfrm>
            <a:off x="7435251" y="5665221"/>
            <a:ext cx="1384709" cy="1034978"/>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6174106" y="5903817"/>
            <a:ext cx="769729" cy="523220"/>
          </a:xfrm>
          <a:prstGeom prst="rect">
            <a:avLst/>
          </a:prstGeom>
          <a:solidFill>
            <a:schemeClr val="bg1"/>
          </a:solidFill>
        </p:spPr>
        <p:txBody>
          <a:bodyPr wrap="square" rtlCol="0">
            <a:spAutoFit/>
          </a:bodyPr>
          <a:lstStyle/>
          <a:p>
            <a:pPr algn="ctr"/>
            <a:r>
              <a:rPr lang="en-US" sz="1400" b="1" dirty="0">
                <a:solidFill>
                  <a:srgbClr val="FF0000"/>
                </a:solidFill>
              </a:rPr>
              <a:t>l</a:t>
            </a:r>
            <a:r>
              <a:rPr lang="en-US" sz="1400" b="1" dirty="0" smtClean="0">
                <a:solidFill>
                  <a:srgbClr val="FF0000"/>
                </a:solidFill>
              </a:rPr>
              <a:t>ocated  in</a:t>
            </a:r>
            <a:endParaRPr lang="en-US" sz="1400" b="1" dirty="0">
              <a:solidFill>
                <a:srgbClr val="FF0000"/>
              </a:solidFill>
            </a:endParaRPr>
          </a:p>
        </p:txBody>
      </p:sp>
      <p:sp>
        <p:nvSpPr>
          <p:cNvPr id="218" name="TextBox 217"/>
          <p:cNvSpPr txBox="1"/>
          <p:nvPr/>
        </p:nvSpPr>
        <p:spPr>
          <a:xfrm>
            <a:off x="7583307" y="3808849"/>
            <a:ext cx="1098561"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sp>
        <p:nvSpPr>
          <p:cNvPr id="306" name="TextBox 305"/>
          <p:cNvSpPr txBox="1"/>
          <p:nvPr/>
        </p:nvSpPr>
        <p:spPr>
          <a:xfrm>
            <a:off x="985107" y="2539443"/>
            <a:ext cx="833294" cy="523220"/>
          </a:xfrm>
          <a:prstGeom prst="rect">
            <a:avLst/>
          </a:prstGeom>
          <a:solidFill>
            <a:schemeClr val="bg1"/>
          </a:solidFill>
        </p:spPr>
        <p:txBody>
          <a:bodyPr wrap="square" rtlCol="0">
            <a:spAutoFit/>
          </a:bodyPr>
          <a:lstStyle/>
          <a:p>
            <a:pPr algn="ctr"/>
            <a:r>
              <a:rPr lang="en-US" sz="1400" b="1" dirty="0">
                <a:solidFill>
                  <a:srgbClr val="FF0000"/>
                </a:solidFill>
              </a:rPr>
              <a:t>h</a:t>
            </a:r>
            <a:r>
              <a:rPr lang="en-US" sz="1400" b="1" dirty="0" smtClean="0">
                <a:solidFill>
                  <a:srgbClr val="FF0000"/>
                </a:solidFill>
              </a:rPr>
              <a:t>as location</a:t>
            </a:r>
            <a:endParaRPr lang="en-US" sz="1400" b="1" dirty="0">
              <a:solidFill>
                <a:srgbClr val="FF0000"/>
              </a:solidFill>
            </a:endParaRPr>
          </a:p>
        </p:txBody>
      </p:sp>
      <p:cxnSp>
        <p:nvCxnSpPr>
          <p:cNvPr id="263" name="Straight Connector 262"/>
          <p:cNvCxnSpPr/>
          <p:nvPr/>
        </p:nvCxnSpPr>
        <p:spPr>
          <a:xfrm flipV="1">
            <a:off x="35762" y="4332393"/>
            <a:ext cx="9085767" cy="4874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6730756" y="2732115"/>
            <a:ext cx="970399" cy="307777"/>
          </a:xfrm>
          <a:prstGeom prst="rect">
            <a:avLst/>
          </a:prstGeom>
          <a:solidFill>
            <a:schemeClr val="bg1"/>
          </a:solidFill>
        </p:spPr>
        <p:txBody>
          <a:bodyPr wrap="square" rtlCol="0">
            <a:spAutoFit/>
          </a:bodyPr>
          <a:lstStyle/>
          <a:p>
            <a:pPr algn="ctr"/>
            <a:r>
              <a:rPr lang="en-US" sz="1400" b="1" dirty="0" smtClean="0">
                <a:solidFill>
                  <a:srgbClr val="FF0000"/>
                </a:solidFill>
              </a:rPr>
              <a:t>designates</a:t>
            </a:r>
            <a:endParaRPr lang="en-US" sz="1400" b="1" dirty="0">
              <a:solidFill>
                <a:srgbClr val="FF0000"/>
              </a:solidFill>
            </a:endParaRPr>
          </a:p>
        </p:txBody>
      </p:sp>
      <p:cxnSp>
        <p:nvCxnSpPr>
          <p:cNvPr id="160" name="Elbow Connector 159"/>
          <p:cNvCxnSpPr>
            <a:stCxn id="240" idx="1"/>
            <a:endCxn id="301" idx="3"/>
          </p:cNvCxnSpPr>
          <p:nvPr/>
        </p:nvCxnSpPr>
        <p:spPr>
          <a:xfrm rot="10800000" flipV="1">
            <a:off x="3527418" y="1305605"/>
            <a:ext cx="4050908" cy="837512"/>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426357" y="1942469"/>
            <a:ext cx="970399" cy="523220"/>
          </a:xfrm>
          <a:prstGeom prst="rect">
            <a:avLst/>
          </a:prstGeom>
          <a:solidFill>
            <a:schemeClr val="bg1"/>
          </a:solidFill>
        </p:spPr>
        <p:txBody>
          <a:bodyPr wrap="square" rtlCol="0">
            <a:spAutoFit/>
          </a:bodyPr>
          <a:lstStyle/>
          <a:p>
            <a:pPr algn="ctr"/>
            <a:r>
              <a:rPr lang="en-US" sz="1400" b="1" dirty="0">
                <a:solidFill>
                  <a:srgbClr val="FF0000"/>
                </a:solidFill>
              </a:rPr>
              <a:t>h</a:t>
            </a:r>
            <a:r>
              <a:rPr lang="en-US" sz="1400" b="1" dirty="0" smtClean="0">
                <a:solidFill>
                  <a:srgbClr val="FF0000"/>
                </a:solidFill>
              </a:rPr>
              <a:t>as location</a:t>
            </a:r>
            <a:endParaRPr lang="en-US" sz="1400" b="1" dirty="0">
              <a:solidFill>
                <a:srgbClr val="FF0000"/>
              </a:solidFill>
            </a:endParaRPr>
          </a:p>
        </p:txBody>
      </p:sp>
      <p:cxnSp>
        <p:nvCxnSpPr>
          <p:cNvPr id="177" name="Elbow Connector 176"/>
          <p:cNvCxnSpPr>
            <a:stCxn id="4" idx="0"/>
            <a:endCxn id="18" idx="2"/>
          </p:cNvCxnSpPr>
          <p:nvPr/>
        </p:nvCxnSpPr>
        <p:spPr>
          <a:xfrm rot="16200000" flipV="1">
            <a:off x="5257726" y="3695825"/>
            <a:ext cx="2210256" cy="159102"/>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5865402" y="3654961"/>
            <a:ext cx="1128905"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cxnSp>
        <p:nvCxnSpPr>
          <p:cNvPr id="303" name="Elbow Connector 302"/>
          <p:cNvCxnSpPr>
            <a:stCxn id="57" idx="0"/>
            <a:endCxn id="307" idx="2"/>
          </p:cNvCxnSpPr>
          <p:nvPr/>
        </p:nvCxnSpPr>
        <p:spPr>
          <a:xfrm rot="5400000" flipH="1" flipV="1">
            <a:off x="-910879" y="2984519"/>
            <a:ext cx="3464053" cy="327918"/>
          </a:xfrm>
          <a:prstGeom prst="bentConnector3">
            <a:avLst>
              <a:gd name="adj1" fmla="val 8054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165318" y="1934821"/>
            <a:ext cx="1101266" cy="307777"/>
          </a:xfrm>
          <a:prstGeom prst="rect">
            <a:avLst/>
          </a:prstGeom>
          <a:solidFill>
            <a:schemeClr val="bg1"/>
          </a:solidFill>
        </p:spPr>
        <p:txBody>
          <a:bodyPr wrap="square" rtlCol="0">
            <a:spAutoFit/>
          </a:bodyPr>
          <a:lstStyle/>
          <a:p>
            <a:pPr algn="ctr"/>
            <a:r>
              <a:rPr lang="en-US" sz="1400" b="1" dirty="0">
                <a:solidFill>
                  <a:srgbClr val="FF0000"/>
                </a:solidFill>
              </a:rPr>
              <a:t>i</a:t>
            </a:r>
            <a:r>
              <a:rPr lang="en-US" sz="1400" b="1" dirty="0" smtClean="0">
                <a:solidFill>
                  <a:srgbClr val="FF0000"/>
                </a:solidFill>
              </a:rPr>
              <a:t>nstance_of</a:t>
            </a:r>
            <a:endParaRPr lang="en-US" sz="1400" b="1" dirty="0">
              <a:solidFill>
                <a:srgbClr val="FF0000"/>
              </a:solidFill>
            </a:endParaRPr>
          </a:p>
        </p:txBody>
      </p:sp>
      <p:sp>
        <p:nvSpPr>
          <p:cNvPr id="337" name="TextBox 336"/>
          <p:cNvSpPr txBox="1"/>
          <p:nvPr/>
        </p:nvSpPr>
        <p:spPr>
          <a:xfrm>
            <a:off x="2522107" y="4572728"/>
            <a:ext cx="1146671" cy="307777"/>
          </a:xfrm>
          <a:prstGeom prst="rect">
            <a:avLst/>
          </a:prstGeom>
          <a:noFill/>
        </p:spPr>
        <p:txBody>
          <a:bodyPr wrap="square" rtlCol="0">
            <a:spAutoFit/>
          </a:bodyPr>
          <a:lstStyle/>
          <a:p>
            <a:pPr algn="ctr"/>
            <a:r>
              <a:rPr lang="en-US" sz="1400" b="1" dirty="0" smtClean="0"/>
              <a:t>’16 meters’</a:t>
            </a:r>
            <a:endParaRPr lang="en-US" sz="1400" b="1" dirty="0"/>
          </a:p>
        </p:txBody>
      </p:sp>
      <p:cxnSp>
        <p:nvCxnSpPr>
          <p:cNvPr id="338" name="Straight Arrow Connector 337"/>
          <p:cNvCxnSpPr>
            <a:stCxn id="337" idx="0"/>
            <a:endCxn id="62" idx="2"/>
          </p:cNvCxnSpPr>
          <p:nvPr/>
        </p:nvCxnSpPr>
        <p:spPr>
          <a:xfrm flipH="1" flipV="1">
            <a:off x="3084904" y="3412898"/>
            <a:ext cx="10539" cy="1159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2489319" y="3896808"/>
            <a:ext cx="1233085" cy="307777"/>
          </a:xfrm>
          <a:prstGeom prst="rect">
            <a:avLst/>
          </a:prstGeom>
          <a:solidFill>
            <a:schemeClr val="bg1"/>
          </a:solidFill>
        </p:spPr>
        <p:txBody>
          <a:bodyPr wrap="square" rtlCol="0">
            <a:spAutoFit/>
          </a:bodyPr>
          <a:lstStyle/>
          <a:p>
            <a:pPr algn="ctr"/>
            <a:r>
              <a:rPr lang="en-US" sz="1400" b="1" dirty="0" smtClean="0">
                <a:solidFill>
                  <a:srgbClr val="FF0000"/>
                </a:solidFill>
              </a:rPr>
              <a:t>instance_of</a:t>
            </a:r>
            <a:endParaRPr lang="en-US" sz="1400" b="1" dirty="0">
              <a:solidFill>
                <a:srgbClr val="FF0000"/>
              </a:solidFill>
            </a:endParaRPr>
          </a:p>
        </p:txBody>
      </p:sp>
      <p:sp>
        <p:nvSpPr>
          <p:cNvPr id="353" name="TextBox 352"/>
          <p:cNvSpPr txBox="1"/>
          <p:nvPr/>
        </p:nvSpPr>
        <p:spPr>
          <a:xfrm>
            <a:off x="2343294" y="4988225"/>
            <a:ext cx="1561187" cy="307777"/>
          </a:xfrm>
          <a:prstGeom prst="rect">
            <a:avLst/>
          </a:prstGeom>
          <a:solidFill>
            <a:schemeClr val="bg1"/>
          </a:solidFill>
        </p:spPr>
        <p:txBody>
          <a:bodyPr wrap="square" rtlCol="0">
            <a:spAutoFit/>
          </a:bodyPr>
          <a:lstStyle/>
          <a:p>
            <a:pPr algn="ctr"/>
            <a:r>
              <a:rPr lang="en-US" sz="1400" b="1" dirty="0" err="1">
                <a:solidFill>
                  <a:srgbClr val="FF0000"/>
                </a:solidFill>
              </a:rPr>
              <a:t>m</a:t>
            </a:r>
            <a:r>
              <a:rPr lang="en-US" sz="1400" b="1" dirty="0" err="1" smtClean="0">
                <a:solidFill>
                  <a:srgbClr val="FF0000"/>
                </a:solidFill>
              </a:rPr>
              <a:t>easurement_of</a:t>
            </a:r>
            <a:endParaRPr lang="en-US" sz="1400" b="1" dirty="0">
              <a:solidFill>
                <a:srgbClr val="FF0000"/>
              </a:solidFill>
            </a:endParaRPr>
          </a:p>
        </p:txBody>
      </p:sp>
    </p:spTree>
    <p:extLst>
      <p:ext uri="{BB962C8B-B14F-4D97-AF65-F5344CB8AC3E}">
        <p14:creationId xmlns:p14="http://schemas.microsoft.com/office/powerpoint/2010/main" val="17965224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Sample Ontology Terms/Labels </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197806637"/>
              </p:ext>
            </p:extLst>
          </p:nvPr>
        </p:nvGraphicFramePr>
        <p:xfrm>
          <a:off x="533400" y="1371600"/>
          <a:ext cx="8153400" cy="1722120"/>
        </p:xfrm>
        <a:graphic>
          <a:graphicData uri="http://schemas.openxmlformats.org/drawingml/2006/table">
            <a:tbl>
              <a:tblPr firstRow="1" bandRow="1">
                <a:tableStyleId>{5940675A-B579-460E-94D1-54222C63F5DA}</a:tableStyleId>
              </a:tblPr>
              <a:tblGrid>
                <a:gridCol w="2038350"/>
                <a:gridCol w="2038350"/>
                <a:gridCol w="2038350"/>
                <a:gridCol w="203835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Contamination Event</a:t>
                      </a:r>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Consumable Role </a:t>
                      </a:r>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Disease Event</a:t>
                      </a:r>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Epidemic Event</a:t>
                      </a:r>
                    </a:p>
                    <a:p>
                      <a:pPr algn="ctr"/>
                      <a:endParaRPr lang="en-US" dirty="0"/>
                    </a:p>
                  </a:txBody>
                  <a:tcPr marL="44873" marR="44873"/>
                </a:tc>
              </a:tr>
              <a:tr h="370840">
                <a:tc>
                  <a:txBody>
                    <a:bodyPr/>
                    <a:lstStyle/>
                    <a:p>
                      <a:pPr algn="ctr"/>
                      <a:r>
                        <a:rPr lang="en-US" sz="1800" b="0" dirty="0" smtClean="0"/>
                        <a:t>Geographic</a:t>
                      </a:r>
                    </a:p>
                    <a:p>
                      <a:pPr algn="ctr"/>
                      <a:r>
                        <a:rPr lang="en-US" sz="1800" b="0" dirty="0" smtClean="0"/>
                        <a:t>Coordinates Set</a:t>
                      </a:r>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Geospatial</a:t>
                      </a:r>
                      <a:r>
                        <a:rPr lang="en-US" baseline="0" dirty="0" smtClean="0"/>
                        <a:t> Region</a:t>
                      </a:r>
                      <a:endParaRPr lang="en-US" dirty="0" smtClean="0"/>
                    </a:p>
                    <a:p>
                      <a:pPr algn="ctr"/>
                      <a:endParaRPr lang="en-US" dirty="0"/>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Measurement Result</a:t>
                      </a:r>
                    </a:p>
                  </a:txBody>
                  <a:tcPr marL="44873" marR="44873"/>
                </a:tc>
                <a:tc>
                  <a:txBody>
                    <a:bodyPr/>
                    <a:lstStyle/>
                    <a:p>
                      <a:pPr algn="ctr"/>
                      <a:r>
                        <a:rPr lang="en-US" dirty="0" smtClean="0"/>
                        <a:t>Microorganism</a:t>
                      </a:r>
                      <a:endParaRPr lang="en-US" dirty="0"/>
                    </a:p>
                  </a:txBody>
                  <a:tcPr marL="44873" marR="44873"/>
                </a:tc>
              </a:tr>
              <a:tr h="441960">
                <a:tc>
                  <a:txBody>
                    <a:bodyPr/>
                    <a:lstStyle/>
                    <a:p>
                      <a:pPr algn="ctr"/>
                      <a:r>
                        <a:rPr lang="en-US" dirty="0" smtClean="0"/>
                        <a:t>Pathogen Role </a:t>
                      </a:r>
                      <a:endParaRPr lang="en-US" dirty="0"/>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Tribal Region</a:t>
                      </a:r>
                    </a:p>
                  </a:txBody>
                  <a:tcPr marL="44873" marR="44873"/>
                </a:tc>
                <a:tc>
                  <a:txBody>
                    <a:bodyPr/>
                    <a:lstStyle/>
                    <a:p>
                      <a:pPr algn="ctr"/>
                      <a:r>
                        <a:rPr lang="en-US" dirty="0" smtClean="0"/>
                        <a:t>Village</a:t>
                      </a:r>
                      <a:endParaRPr lang="en-US" dirty="0"/>
                    </a:p>
                  </a:txBody>
                  <a:tcPr marL="44873" marR="448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Water Source</a:t>
                      </a:r>
                    </a:p>
                  </a:txBody>
                  <a:tcPr marL="44873" marR="44873"/>
                </a:tc>
              </a:tr>
            </a:tbl>
          </a:graphicData>
        </a:graphic>
      </p:graphicFrame>
      <p:sp>
        <p:nvSpPr>
          <p:cNvPr id="9" name="Content Placeholder 8"/>
          <p:cNvSpPr>
            <a:spLocks noGrp="1"/>
          </p:cNvSpPr>
          <p:nvPr>
            <p:ph sz="half" idx="2"/>
          </p:nvPr>
        </p:nvSpPr>
        <p:spPr>
          <a:xfrm>
            <a:off x="533400" y="3429000"/>
            <a:ext cx="7848600" cy="3200400"/>
          </a:xfrm>
        </p:spPr>
        <p:txBody>
          <a:bodyPr>
            <a:normAutofit lnSpcReduction="10000"/>
          </a:bodyPr>
          <a:lstStyle/>
          <a:p>
            <a:r>
              <a:rPr lang="en-US" dirty="0" smtClean="0"/>
              <a:t>Application Neutral Labels (Preferred Labels)</a:t>
            </a:r>
          </a:p>
          <a:p>
            <a:r>
              <a:rPr lang="en-US" dirty="0" smtClean="0"/>
              <a:t>Much better for Horizontal Integration </a:t>
            </a:r>
          </a:p>
          <a:p>
            <a:pPr lvl="1"/>
            <a:r>
              <a:rPr lang="en-US" dirty="0" smtClean="0"/>
              <a:t>database </a:t>
            </a:r>
            <a:r>
              <a:rPr lang="en-US" dirty="0"/>
              <a:t>q</a:t>
            </a:r>
            <a:r>
              <a:rPr lang="en-US" dirty="0" smtClean="0"/>
              <a:t>uery</a:t>
            </a:r>
          </a:p>
          <a:p>
            <a:pPr lvl="1"/>
            <a:r>
              <a:rPr lang="en-US" dirty="0" err="1" smtClean="0"/>
              <a:t>Inferencing</a:t>
            </a:r>
            <a:r>
              <a:rPr lang="en-US" dirty="0" smtClean="0"/>
              <a:t> </a:t>
            </a:r>
          </a:p>
          <a:p>
            <a:pPr lvl="1"/>
            <a:r>
              <a:rPr lang="en-US" dirty="0" smtClean="0"/>
              <a:t>Standardization </a:t>
            </a:r>
          </a:p>
          <a:p>
            <a:pPr lvl="1"/>
            <a:r>
              <a:rPr lang="en-US" dirty="0" smtClean="0"/>
              <a:t>Reuse (e.g. Disease Ontology already exists)</a:t>
            </a:r>
          </a:p>
          <a:p>
            <a:pPr lvl="1"/>
            <a:r>
              <a:rPr lang="en-US" dirty="0" smtClean="0"/>
              <a:t>Training  </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solidFill>
                  <a:prstClr val="black">
                    <a:tint val="75000"/>
                  </a:prstClr>
                </a:solidFill>
              </a:rPr>
              <a:pPr/>
              <a:t>148</a:t>
            </a:fld>
            <a:endParaRPr lang="en-US">
              <a:solidFill>
                <a:prstClr val="black">
                  <a:tint val="75000"/>
                </a:prstClr>
              </a:solidFill>
            </a:endParaRPr>
          </a:p>
        </p:txBody>
      </p:sp>
    </p:spTree>
    <p:extLst>
      <p:ext uri="{BB962C8B-B14F-4D97-AF65-F5344CB8AC3E}">
        <p14:creationId xmlns:p14="http://schemas.microsoft.com/office/powerpoint/2010/main" val="40469450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Situational Understanding</a:t>
            </a:r>
          </a:p>
          <a:p>
            <a:r>
              <a:rPr lang="en-US" dirty="0" smtClean="0"/>
              <a:t>Shared Lexicon </a:t>
            </a:r>
          </a:p>
          <a:p>
            <a:r>
              <a:rPr lang="en-US" dirty="0" smtClean="0"/>
              <a:t>Horizontal Integration of Preferred Labels </a:t>
            </a:r>
          </a:p>
          <a:p>
            <a:r>
              <a:rPr lang="en-US" dirty="0" smtClean="0"/>
              <a:t>Need Training &amp; Governance </a:t>
            </a:r>
          </a:p>
          <a:p>
            <a:endParaRPr lang="en-US" dirty="0"/>
          </a:p>
        </p:txBody>
      </p:sp>
      <p:pic>
        <p:nvPicPr>
          <p:cNvPr id="1026" name="Picture 2" descr="http://www.sbu.edu/uploadedImages/Academics/Undergraduate_Programs/School_of_Arts_and_Science/ROTC/Our_Program_and_Seneca_Cadre/Classroom%20Instru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711" y="4267199"/>
            <a:ext cx="4355738" cy="24479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190CA34-1945-4751-9C46-CB4E1B950B3D}" type="slidenum">
              <a:rPr lang="en-US" smtClean="0">
                <a:solidFill>
                  <a:prstClr val="black">
                    <a:tint val="75000"/>
                  </a:prstClr>
                </a:solidFill>
              </a:rPr>
              <a:pPr/>
              <a:t>149</a:t>
            </a:fld>
            <a:endParaRPr lang="en-US">
              <a:solidFill>
                <a:prstClr val="black">
                  <a:tint val="75000"/>
                </a:prstClr>
              </a:solidFill>
            </a:endParaRPr>
          </a:p>
        </p:txBody>
      </p:sp>
    </p:spTree>
    <p:extLst>
      <p:ext uri="{BB962C8B-B14F-4D97-AF65-F5344CB8AC3E}">
        <p14:creationId xmlns:p14="http://schemas.microsoft.com/office/powerpoint/2010/main" val="153705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fontScale="90000"/>
          </a:bodyPr>
          <a:lstStyle/>
          <a:p>
            <a:r>
              <a:rPr lang="en-US" dirty="0" smtClean="0"/>
              <a:t>An alternative solution: </a:t>
            </a:r>
            <a:br>
              <a:rPr lang="en-US" dirty="0" smtClean="0"/>
            </a:br>
            <a:r>
              <a:rPr lang="en-US" dirty="0" smtClean="0"/>
              <a:t>Semantic Enhancement</a:t>
            </a:r>
            <a:endParaRPr lang="en-US" dirty="0"/>
          </a:p>
        </p:txBody>
      </p:sp>
      <p:sp>
        <p:nvSpPr>
          <p:cNvPr id="3" name="Content Placeholder 2"/>
          <p:cNvSpPr>
            <a:spLocks noGrp="1"/>
          </p:cNvSpPr>
          <p:nvPr>
            <p:ph idx="1"/>
          </p:nvPr>
        </p:nvSpPr>
        <p:spPr>
          <a:xfrm>
            <a:off x="457200" y="1600200"/>
            <a:ext cx="8229600" cy="4572000"/>
          </a:xfrm>
        </p:spPr>
        <p:txBody>
          <a:bodyPr>
            <a:normAutofit fontScale="77500" lnSpcReduction="20000"/>
          </a:bodyPr>
          <a:lstStyle/>
          <a:p>
            <a:pPr marL="0" indent="0">
              <a:spcBef>
                <a:spcPts val="1048"/>
              </a:spcBef>
              <a:buNone/>
            </a:pPr>
            <a:r>
              <a:rPr lang="en-US" dirty="0" smtClean="0">
                <a:cs typeface="Arial" pitchFamily="34" charset="0"/>
              </a:rPr>
              <a:t>A distributed incremental strategy </a:t>
            </a:r>
            <a:r>
              <a:rPr lang="en-US" dirty="0">
                <a:cs typeface="Arial" pitchFamily="34" charset="0"/>
              </a:rPr>
              <a:t>of </a:t>
            </a:r>
            <a:r>
              <a:rPr lang="en-US" dirty="0" smtClean="0">
                <a:cs typeface="Arial" pitchFamily="34" charset="0"/>
              </a:rPr>
              <a:t>coordinated annotation </a:t>
            </a:r>
          </a:p>
          <a:p>
            <a:pPr lvl="1">
              <a:spcBef>
                <a:spcPts val="1048"/>
              </a:spcBef>
            </a:pPr>
            <a:r>
              <a:rPr lang="en-US" dirty="0" smtClean="0">
                <a:cs typeface="Arial" pitchFamily="34" charset="0"/>
              </a:rPr>
              <a:t>data remain </a:t>
            </a:r>
            <a:r>
              <a:rPr lang="en-US" dirty="0">
                <a:cs typeface="Arial" pitchFamily="34" charset="0"/>
              </a:rPr>
              <a:t>in their original </a:t>
            </a:r>
            <a:r>
              <a:rPr lang="en-US" dirty="0" smtClean="0">
                <a:cs typeface="Arial" pitchFamily="34" charset="0"/>
              </a:rPr>
              <a:t>state (is treated at ‘arms length’)</a:t>
            </a:r>
            <a:endParaRPr lang="en-US" dirty="0">
              <a:cs typeface="Arial" pitchFamily="34" charset="0"/>
            </a:endParaRPr>
          </a:p>
          <a:p>
            <a:pPr lvl="1">
              <a:spcBef>
                <a:spcPts val="1048"/>
              </a:spcBef>
            </a:pPr>
            <a:r>
              <a:rPr lang="en-US" dirty="0" smtClean="0">
                <a:cs typeface="Arial" pitchFamily="34" charset="0"/>
              </a:rPr>
              <a:t>‘tagged’ using interoperable ontologies created in tandem</a:t>
            </a:r>
          </a:p>
          <a:p>
            <a:pPr lvl="1">
              <a:spcBef>
                <a:spcPts val="1048"/>
              </a:spcBef>
            </a:pPr>
            <a:r>
              <a:rPr lang="en-US" dirty="0" smtClean="0">
                <a:cs typeface="Arial" pitchFamily="34" charset="0"/>
              </a:rPr>
              <a:t>allows flexible response to new needs, adjustable in real time</a:t>
            </a:r>
          </a:p>
          <a:p>
            <a:pPr lvl="1">
              <a:spcBef>
                <a:spcPts val="1048"/>
              </a:spcBef>
            </a:pPr>
            <a:r>
              <a:rPr lang="en-US" dirty="0">
                <a:cs typeface="Arial" pitchFamily="34" charset="0"/>
              </a:rPr>
              <a:t>can be as complete as needed, lossless, </a:t>
            </a:r>
            <a:r>
              <a:rPr lang="en-US" dirty="0" smtClean="0">
                <a:cs typeface="Arial" pitchFamily="34" charset="0"/>
              </a:rPr>
              <a:t>long-lasting </a:t>
            </a:r>
            <a:r>
              <a:rPr lang="en-US" dirty="0">
                <a:cs typeface="Arial" pitchFamily="34" charset="0"/>
              </a:rPr>
              <a:t>because flexible and responsive</a:t>
            </a:r>
          </a:p>
          <a:p>
            <a:pPr lvl="1">
              <a:spcBef>
                <a:spcPts val="1048"/>
              </a:spcBef>
            </a:pPr>
            <a:r>
              <a:rPr lang="en-US" dirty="0">
                <a:cs typeface="Arial" pitchFamily="34" charset="0"/>
              </a:rPr>
              <a:t>big bang for buck – measurable benefit even from first small investments</a:t>
            </a:r>
          </a:p>
          <a:p>
            <a:pPr lvl="1">
              <a:spcBef>
                <a:spcPts val="1048"/>
              </a:spcBef>
            </a:pPr>
            <a:r>
              <a:rPr lang="en-US" dirty="0" smtClean="0">
                <a:cs typeface="Arial" pitchFamily="34" charset="0"/>
              </a:rPr>
              <a:t>strong tool support for data analysis</a:t>
            </a:r>
          </a:p>
          <a:p>
            <a:pPr lvl="1">
              <a:spcBef>
                <a:spcPts val="1048"/>
              </a:spcBef>
            </a:pPr>
            <a:r>
              <a:rPr lang="en-US" dirty="0" smtClean="0">
                <a:cs typeface="Arial" pitchFamily="34" charset="0"/>
              </a:rPr>
              <a:t>multiple successful precedents</a:t>
            </a:r>
          </a:p>
          <a:p>
            <a:pPr marL="0" indent="0">
              <a:spcBef>
                <a:spcPts val="1048"/>
              </a:spcBef>
              <a:buNone/>
            </a:pPr>
            <a:r>
              <a:rPr lang="en-US" dirty="0" smtClean="0">
                <a:cs typeface="Arial" pitchFamily="34" charset="0"/>
              </a:rPr>
              <a:t>The strategy works only to the degree that it rests on shared governance and training</a:t>
            </a:r>
          </a:p>
          <a:p>
            <a:pPr lvl="1"/>
            <a:endParaRPr lang="en-US" sz="2400" dirty="0"/>
          </a:p>
        </p:txBody>
      </p:sp>
      <p:sp>
        <p:nvSpPr>
          <p:cNvPr id="4" name="Slide Number Placeholder 3"/>
          <p:cNvSpPr>
            <a:spLocks noGrp="1"/>
          </p:cNvSpPr>
          <p:nvPr>
            <p:ph type="sldNum" sz="quarter" idx="12"/>
          </p:nvPr>
        </p:nvSpPr>
        <p:spPr/>
        <p:txBody>
          <a:bodyPr/>
          <a:lstStyle/>
          <a:p>
            <a:fld id="{3190CA34-1945-4751-9C46-CB4E1B950B3D}" type="slidenum">
              <a:rPr lang="en-US" smtClean="0"/>
              <a:pPr/>
              <a:t>15</a:t>
            </a:fld>
            <a:endParaRPr lang="en-US"/>
          </a:p>
        </p:txBody>
      </p:sp>
    </p:spTree>
    <p:extLst>
      <p:ext uri="{BB962C8B-B14F-4D97-AF65-F5344CB8AC3E}">
        <p14:creationId xmlns:p14="http://schemas.microsoft.com/office/powerpoint/2010/main" val="23074864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71600" y="3505200"/>
            <a:ext cx="6400800" cy="1752600"/>
          </a:xfrm>
        </p:spPr>
        <p:txBody>
          <a:bodyPr>
            <a:normAutofit/>
          </a:bodyPr>
          <a:lstStyle/>
          <a:p>
            <a:r>
              <a:rPr lang="en-US" b="1" dirty="0" smtClean="0"/>
              <a:t>Barry Smith</a:t>
            </a:r>
          </a:p>
          <a:p>
            <a:r>
              <a:rPr lang="en-US" b="1" dirty="0" smtClean="0"/>
              <a:t>&amp;</a:t>
            </a:r>
          </a:p>
          <a:p>
            <a:r>
              <a:rPr lang="en-US" b="1" dirty="0" smtClean="0"/>
              <a:t>Bill </a:t>
            </a:r>
            <a:r>
              <a:rPr lang="en-US" b="1" dirty="0" err="1" smtClean="0"/>
              <a:t>Mandrick</a:t>
            </a:r>
            <a:endParaRPr lang="en-US" b="1" dirty="0" smtClean="0"/>
          </a:p>
        </p:txBody>
      </p:sp>
      <p:sp>
        <p:nvSpPr>
          <p:cNvPr id="7" name="Rectangle 1"/>
          <p:cNvSpPr>
            <a:spLocks noGrp="1" noChangeArrowheads="1"/>
          </p:cNvSpPr>
          <p:nvPr>
            <p:ph type="ctrTitle"/>
          </p:nvPr>
        </p:nvSpPr>
        <p:spPr bwMode="auto">
          <a:xfrm>
            <a:off x="457200" y="1316357"/>
            <a:ext cx="8382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a:t>Realizing the Strategy: </a:t>
            </a:r>
            <a:r>
              <a:rPr lang="en-US" sz="3600" dirty="0" smtClean="0"/>
              <a:t/>
            </a:r>
            <a:br>
              <a:rPr lang="en-US" sz="3600" dirty="0" smtClean="0"/>
            </a:br>
            <a:r>
              <a:rPr lang="en-US" sz="3600" dirty="0" smtClean="0"/>
              <a:t>A </a:t>
            </a:r>
            <a:r>
              <a:rPr lang="en-US" sz="3600" dirty="0"/>
              <a:t>Practical Introduction to </a:t>
            </a:r>
            <a:r>
              <a:rPr lang="en-US" sz="3600" dirty="0" smtClean="0"/>
              <a:t/>
            </a:r>
            <a:br>
              <a:rPr lang="en-US" sz="3600" dirty="0" smtClean="0"/>
            </a:br>
            <a:r>
              <a:rPr lang="en-US" sz="3600" dirty="0" smtClean="0"/>
              <a:t>Ontology </a:t>
            </a:r>
            <a:r>
              <a:rPr lang="en-US" sz="3600" dirty="0"/>
              <a:t>Building</a:t>
            </a:r>
          </a:p>
        </p:txBody>
      </p:sp>
      <p:pic>
        <p:nvPicPr>
          <p:cNvPr id="8" name="Picture 8" descr="STID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62"/>
            <a:ext cx="1230059" cy="1304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files.leagueathletics.com/Images/SponsorLogos/4430/10670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362"/>
            <a:ext cx="1219200" cy="12338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150</a:t>
            </a:fld>
            <a:endParaRPr lang="en-US"/>
          </a:p>
        </p:txBody>
      </p:sp>
    </p:spTree>
    <p:extLst>
      <p:ext uri="{BB962C8B-B14F-4D97-AF65-F5344CB8AC3E}">
        <p14:creationId xmlns:p14="http://schemas.microsoft.com/office/powerpoint/2010/main" val="364370237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Standardized Processes</a:t>
            </a:r>
          </a:p>
          <a:p>
            <a:r>
              <a:rPr lang="en-US" dirty="0" smtClean="0"/>
              <a:t>Scoping the Domain</a:t>
            </a:r>
          </a:p>
          <a:p>
            <a:r>
              <a:rPr lang="en-US" dirty="0" smtClean="0"/>
              <a:t>Creating Initial Lexicon</a:t>
            </a:r>
          </a:p>
          <a:p>
            <a:r>
              <a:rPr lang="en-US" dirty="0" smtClean="0"/>
              <a:t>Initial Ontology </a:t>
            </a:r>
          </a:p>
          <a:p>
            <a:r>
              <a:rPr lang="en-US" dirty="0" smtClean="0"/>
              <a:t>Feedback and Iteration</a:t>
            </a:r>
          </a:p>
          <a:p>
            <a:r>
              <a:rPr lang="en-US" dirty="0" smtClean="0"/>
              <a:t>Publish and Share</a:t>
            </a:r>
            <a:endParaRPr lang="en-US" dirty="0"/>
          </a:p>
        </p:txBody>
      </p:sp>
      <p:sp>
        <p:nvSpPr>
          <p:cNvPr id="4" name="Slide Number Placeholder 3"/>
          <p:cNvSpPr>
            <a:spLocks noGrp="1"/>
          </p:cNvSpPr>
          <p:nvPr>
            <p:ph type="sldNum" sz="quarter" idx="12"/>
          </p:nvPr>
        </p:nvSpPr>
        <p:spPr/>
        <p:txBody>
          <a:bodyPr/>
          <a:lstStyle/>
          <a:p>
            <a:fld id="{3190CA34-1945-4751-9C46-CB4E1B950B3D}" type="slidenum">
              <a:rPr lang="en-US" smtClean="0"/>
              <a:pPr/>
              <a:t>151</a:t>
            </a:fld>
            <a:endParaRPr lang="en-US"/>
          </a:p>
        </p:txBody>
      </p:sp>
    </p:spTree>
    <p:extLst>
      <p:ext uri="{BB962C8B-B14F-4D97-AF65-F5344CB8AC3E}">
        <p14:creationId xmlns:p14="http://schemas.microsoft.com/office/powerpoint/2010/main" val="31786001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81A6D76A-68B8-4658-AA42-82A2A2FAFE2F}" type="slidenum">
              <a:rPr lang="en-US" smtClean="0"/>
              <a:pPr>
                <a:defRPr/>
              </a:pPr>
              <a:t>152</a:t>
            </a:fld>
            <a:endParaRPr lang="en-US"/>
          </a:p>
        </p:txBody>
      </p:sp>
      <p:sp>
        <p:nvSpPr>
          <p:cNvPr id="5" name="TextBox 4"/>
          <p:cNvSpPr txBox="1"/>
          <p:nvPr/>
        </p:nvSpPr>
        <p:spPr>
          <a:xfrm>
            <a:off x="762000" y="1295400"/>
            <a:ext cx="8077200" cy="4832350"/>
          </a:xfrm>
          <a:prstGeom prst="rect">
            <a:avLst/>
          </a:prstGeom>
          <a:noFill/>
        </p:spPr>
        <p:txBody>
          <a:bodyPr>
            <a:spAutoFit/>
          </a:bodyPr>
          <a:lstStyle/>
          <a:p>
            <a:pPr fontAlgn="base">
              <a:spcBef>
                <a:spcPct val="0"/>
              </a:spcBef>
              <a:spcAft>
                <a:spcPct val="0"/>
              </a:spcAft>
              <a:defRPr/>
            </a:pPr>
            <a:r>
              <a:rPr lang="en-US" sz="2800" b="1" dirty="0">
                <a:solidFill>
                  <a:srgbClr val="000000"/>
                </a:solidFill>
                <a:latin typeface="Arial" pitchFamily="34" charset="0"/>
                <a:cs typeface="Arial" pitchFamily="34" charset="0"/>
              </a:rPr>
              <a:t>Method</a:t>
            </a:r>
            <a:r>
              <a:rPr lang="en-US" sz="2800" b="1" i="1" dirty="0">
                <a:solidFill>
                  <a:srgbClr val="000000"/>
                </a:solidFill>
                <a:latin typeface="Arial" pitchFamily="34" charset="0"/>
                <a:cs typeface="Arial" pitchFamily="34" charset="0"/>
              </a:rPr>
              <a:t>:</a:t>
            </a:r>
          </a:p>
          <a:p>
            <a:pPr fontAlgn="base">
              <a:spcBef>
                <a:spcPct val="0"/>
              </a:spcBef>
              <a:spcAft>
                <a:spcPct val="0"/>
              </a:spcAft>
              <a:defRPr/>
            </a:pPr>
            <a:endParaRPr lang="en-US" sz="2800" b="1" dirty="0">
              <a:solidFill>
                <a:srgbClr val="000000"/>
              </a:solidFill>
              <a:latin typeface="Arial" pitchFamily="34" charset="0"/>
              <a:cs typeface="Arial" pitchFamily="34" charset="0"/>
            </a:endParaRPr>
          </a:p>
          <a:p>
            <a:pPr marL="349250" indent="-349250" fontAlgn="base">
              <a:spcBef>
                <a:spcPct val="0"/>
              </a:spcBef>
              <a:spcAft>
                <a:spcPct val="0"/>
              </a:spcAft>
              <a:buFontTx/>
              <a:buAutoNum type="arabicPeriod"/>
              <a:defRPr/>
            </a:pPr>
            <a:r>
              <a:rPr lang="en-US" sz="2800" dirty="0">
                <a:solidFill>
                  <a:srgbClr val="000000"/>
                </a:solidFill>
                <a:latin typeface="Arial" pitchFamily="34" charset="0"/>
                <a:cs typeface="Arial" pitchFamily="34" charset="0"/>
              </a:rPr>
              <a:t>A particular procedure for accomplishing or approaching something, esp. a systematic or established one.</a:t>
            </a:r>
          </a:p>
          <a:p>
            <a:pPr marL="228600" indent="-228600" fontAlgn="base">
              <a:spcBef>
                <a:spcPct val="0"/>
              </a:spcBef>
              <a:spcAft>
                <a:spcPct val="0"/>
              </a:spcAft>
              <a:defRPr/>
            </a:pPr>
            <a:endParaRPr lang="en-US" sz="2800" dirty="0">
              <a:solidFill>
                <a:srgbClr val="000000"/>
              </a:solidFill>
              <a:latin typeface="Arial" pitchFamily="34" charset="0"/>
              <a:cs typeface="Arial" pitchFamily="34" charset="0"/>
            </a:endParaRPr>
          </a:p>
          <a:p>
            <a:pPr marL="344488" indent="-344488" fontAlgn="base">
              <a:spcBef>
                <a:spcPct val="0"/>
              </a:spcBef>
              <a:spcAft>
                <a:spcPct val="0"/>
              </a:spcAft>
              <a:defRPr/>
            </a:pPr>
            <a:r>
              <a:rPr lang="en-US" sz="2800" dirty="0">
                <a:solidFill>
                  <a:srgbClr val="000000"/>
                </a:solidFill>
                <a:latin typeface="Arial" pitchFamily="34" charset="0"/>
                <a:cs typeface="Arial" pitchFamily="34" charset="0"/>
              </a:rPr>
              <a:t>2. Orderliness of thought or behavior; systematic planning or action: “combination of knowledge and </a:t>
            </a:r>
            <a:r>
              <a:rPr lang="en-US" sz="2800" b="1" dirty="0">
                <a:solidFill>
                  <a:srgbClr val="000000"/>
                </a:solidFill>
                <a:latin typeface="Arial" pitchFamily="34" charset="0"/>
                <a:cs typeface="Arial" pitchFamily="34" charset="0"/>
              </a:rPr>
              <a:t>method</a:t>
            </a:r>
            <a:r>
              <a:rPr lang="en-US" sz="2800" dirty="0">
                <a:solidFill>
                  <a:srgbClr val="000000"/>
                </a:solidFill>
                <a:latin typeface="Arial" pitchFamily="34" charset="0"/>
                <a:cs typeface="Arial" pitchFamily="34" charset="0"/>
              </a:rPr>
              <a:t>”.</a:t>
            </a:r>
          </a:p>
          <a:p>
            <a:pPr fontAlgn="base">
              <a:spcBef>
                <a:spcPct val="0"/>
              </a:spcBef>
              <a:spcAft>
                <a:spcPct val="0"/>
              </a:spcAft>
              <a:defRPr/>
            </a:pPr>
            <a:endParaRPr lang="en-US" sz="2800" dirty="0">
              <a:solidFill>
                <a:srgbClr val="000000"/>
              </a:solidFill>
              <a:latin typeface="Arial" pitchFamily="34" charset="0"/>
              <a:cs typeface="Arial" pitchFamily="34" charset="0"/>
            </a:endParaRPr>
          </a:p>
          <a:p>
            <a:pPr fontAlgn="base">
              <a:spcBef>
                <a:spcPct val="0"/>
              </a:spcBef>
              <a:spcAft>
                <a:spcPct val="0"/>
              </a:spcAft>
              <a:defRPr/>
            </a:pPr>
            <a:r>
              <a:rPr lang="en-US" sz="2800" dirty="0">
                <a:solidFill>
                  <a:srgbClr val="000000"/>
                </a:solidFill>
                <a:latin typeface="Arial" pitchFamily="34" charset="0"/>
                <a:cs typeface="Arial" pitchFamily="34" charset="0"/>
              </a:rPr>
              <a:t>		</a:t>
            </a:r>
            <a:r>
              <a:rPr lang="en-US" sz="2400" dirty="0">
                <a:solidFill>
                  <a:srgbClr val="000000"/>
                </a:solidFill>
                <a:latin typeface="Arial" pitchFamily="34" charset="0"/>
                <a:cs typeface="Arial" pitchFamily="34" charset="0"/>
              </a:rPr>
              <a:t>Merriam-Webster’s Collegiate Dictionary</a:t>
            </a:r>
            <a:endParaRPr lang="en-US" sz="2800" dirty="0">
              <a:solidFill>
                <a:srgbClr val="000000"/>
              </a:solidFill>
              <a:latin typeface="Arial" pitchFamily="34" charset="0"/>
              <a:cs typeface="Arial" pitchFamily="34" charset="0"/>
            </a:endParaRPr>
          </a:p>
        </p:txBody>
      </p:sp>
      <p:sp>
        <p:nvSpPr>
          <p:cNvPr id="2" name="Title 1"/>
          <p:cNvSpPr>
            <a:spLocks noGrp="1"/>
          </p:cNvSpPr>
          <p:nvPr>
            <p:ph type="title"/>
          </p:nvPr>
        </p:nvSpPr>
        <p:spPr/>
        <p:txBody>
          <a:bodyPr/>
          <a:lstStyle/>
          <a:p>
            <a:r>
              <a:rPr lang="en-US" dirty="0" smtClean="0"/>
              <a:t>Standardized Process</a:t>
            </a:r>
            <a:endParaRPr lang="en-US" dirty="0"/>
          </a:p>
        </p:txBody>
      </p:sp>
    </p:spTree>
    <p:extLst>
      <p:ext uri="{BB962C8B-B14F-4D97-AF65-F5344CB8AC3E}">
        <p14:creationId xmlns:p14="http://schemas.microsoft.com/office/powerpoint/2010/main" val="2122463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6DE34028-C71D-422A-BD2F-DB3CFD0E4E24}" type="slidenum">
              <a:rPr lang="en-US"/>
              <a:pPr>
                <a:defRPr/>
              </a:pPr>
              <a:t>153</a:t>
            </a:fld>
            <a:endParaRPr lang="en-US"/>
          </a:p>
        </p:txBody>
      </p:sp>
      <p:sp>
        <p:nvSpPr>
          <p:cNvPr id="283651" name="Rectangle 1"/>
          <p:cNvSpPr>
            <a:spLocks noGrp="1" noChangeArrowheads="1"/>
          </p:cNvSpPr>
          <p:nvPr>
            <p:ph type="title"/>
          </p:nvPr>
        </p:nvSpPr>
        <p:spPr>
          <a:xfrm>
            <a:off x="457200" y="0"/>
            <a:ext cx="8229600" cy="1209675"/>
          </a:xfrm>
        </p:spPr>
        <p:txBody>
          <a:bodyPr/>
          <a:lstStyle/>
          <a:p>
            <a:pPr eaLnBrk="1" hangingPunct="1"/>
            <a:r>
              <a:rPr lang="en-US" sz="3600" dirty="0" smtClean="0"/>
              <a:t>Sample of Repeatable Processes</a:t>
            </a:r>
          </a:p>
        </p:txBody>
      </p:sp>
      <p:sp>
        <p:nvSpPr>
          <p:cNvPr id="283653" name="Rectangle 3"/>
          <p:cNvSpPr>
            <a:spLocks/>
          </p:cNvSpPr>
          <p:nvPr/>
        </p:nvSpPr>
        <p:spPr bwMode="auto">
          <a:xfrm>
            <a:off x="2438400" y="6155690"/>
            <a:ext cx="40243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p>
            <a:pPr marL="39688" fontAlgn="base">
              <a:spcBef>
                <a:spcPct val="0"/>
              </a:spcBef>
              <a:spcAft>
                <a:spcPct val="0"/>
              </a:spcAft>
            </a:pPr>
            <a:r>
              <a:rPr lang="en-US" b="1" dirty="0" smtClean="0">
                <a:solidFill>
                  <a:srgbClr val="000000"/>
                </a:solidFill>
                <a:latin typeface="Gill Sans"/>
                <a:ea typeface="Gill Sans"/>
                <a:cs typeface="Gill Sans"/>
                <a:sym typeface="Gill Sans"/>
              </a:rPr>
              <a:t>The Repeatable Targeting Process</a:t>
            </a:r>
          </a:p>
        </p:txBody>
      </p:sp>
      <p:pic>
        <p:nvPicPr>
          <p:cNvPr id="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8314" y="1295400"/>
            <a:ext cx="6324600" cy="463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Tree>
    <p:extLst>
      <p:ext uri="{BB962C8B-B14F-4D97-AF65-F5344CB8AC3E}">
        <p14:creationId xmlns:p14="http://schemas.microsoft.com/office/powerpoint/2010/main" val="3578853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00" y="303213"/>
            <a:ext cx="46228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84678" name="Rectangle 4"/>
          <p:cNvSpPr>
            <a:spLocks/>
          </p:cNvSpPr>
          <p:nvPr/>
        </p:nvSpPr>
        <p:spPr bwMode="auto">
          <a:xfrm>
            <a:off x="5334000" y="762000"/>
            <a:ext cx="3327400" cy="15367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lstStyle/>
          <a:p>
            <a:pPr algn="ctr" fontAlgn="base">
              <a:spcBef>
                <a:spcPct val="0"/>
              </a:spcBef>
              <a:spcAft>
                <a:spcPct val="0"/>
              </a:spcAft>
            </a:pPr>
            <a:r>
              <a:rPr lang="en-US" sz="2000" b="1" dirty="0" smtClean="0">
                <a:solidFill>
                  <a:srgbClr val="000000"/>
                </a:solidFill>
                <a:ea typeface="Lucida Grande"/>
                <a:cs typeface="Lucida Grande"/>
                <a:sym typeface="Lucida Grande"/>
              </a:rPr>
              <a:t>Repeatable Processes are developed though repeated observation, abstraction, and documentation </a:t>
            </a:r>
          </a:p>
        </p:txBody>
      </p:sp>
      <p:pic>
        <p:nvPicPr>
          <p:cNvPr id="284676"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3763" y="2971800"/>
            <a:ext cx="435133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154</a:t>
            </a:fld>
            <a:endParaRPr lang="en-US"/>
          </a:p>
        </p:txBody>
      </p:sp>
    </p:spTree>
    <p:extLst>
      <p:ext uri="{BB962C8B-B14F-4D97-AF65-F5344CB8AC3E}">
        <p14:creationId xmlns:p14="http://schemas.microsoft.com/office/powerpoint/2010/main" val="1208430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rrowheads="1"/>
          </p:cNvPicPr>
          <p:nvPr/>
        </p:nvPicPr>
        <p:blipFill>
          <a:blip r:embed="rId2" cstate="print"/>
          <a:srcRect/>
          <a:stretch>
            <a:fillRect/>
          </a:stretch>
        </p:blipFill>
        <p:spPr bwMode="auto">
          <a:xfrm>
            <a:off x="609600" y="227013"/>
            <a:ext cx="5029200" cy="6569075"/>
          </a:xfrm>
          <a:prstGeom prst="rect">
            <a:avLst/>
          </a:prstGeom>
          <a:noFill/>
          <a:ln w="38100" cap="sq">
            <a:solidFill>
              <a:schemeClr val="tx1"/>
            </a:solidFill>
            <a:prstDash val="solid"/>
            <a:miter lim="800000"/>
            <a:headEnd/>
            <a:tailEnd/>
          </a:ln>
          <a:effectLst>
            <a:outerShdw blurRad="50800" dist="38099" dir="2700000" algn="ctr" rotWithShape="0">
              <a:schemeClr val="bg2">
                <a:alpha val="42999"/>
              </a:schemeClr>
            </a:outerShdw>
          </a:effectLst>
          <a:extLst>
            <a:ext uri="{909E8E84-426E-40DD-AFC4-6F175D3DCCD1}">
              <a14:hiddenFill xmlns:a14="http://schemas.microsoft.com/office/drawing/2010/main">
                <a:solidFill>
                  <a:srgbClr val="FFFFFF"/>
                </a:solidFill>
              </a14:hiddenFill>
            </a:ext>
          </a:extLst>
        </p:spPr>
      </p:pic>
      <p:sp>
        <p:nvSpPr>
          <p:cNvPr id="285701" name="Rectangle 4"/>
          <p:cNvSpPr>
            <a:spLocks/>
          </p:cNvSpPr>
          <p:nvPr/>
        </p:nvSpPr>
        <p:spPr bwMode="auto">
          <a:xfrm>
            <a:off x="6030913" y="1214438"/>
            <a:ext cx="28702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lstStyle/>
          <a:p>
            <a:pPr algn="ctr" fontAlgn="base">
              <a:spcBef>
                <a:spcPct val="0"/>
              </a:spcBef>
              <a:spcAft>
                <a:spcPct val="0"/>
              </a:spcAft>
            </a:pPr>
            <a:r>
              <a:rPr lang="en-US" b="1" dirty="0" smtClean="0">
                <a:solidFill>
                  <a:srgbClr val="000000"/>
                </a:solidFill>
                <a:ea typeface="Lucida Grande"/>
                <a:cs typeface="Lucida Grande"/>
                <a:sym typeface="Lucida Grande"/>
              </a:rPr>
              <a:t>The Repeatable Process for the...</a:t>
            </a:r>
          </a:p>
          <a:p>
            <a:pPr algn="ctr" fontAlgn="base">
              <a:spcBef>
                <a:spcPct val="0"/>
              </a:spcBef>
              <a:spcAft>
                <a:spcPct val="0"/>
              </a:spcAft>
            </a:pPr>
            <a:endParaRPr lang="en-US" b="1" dirty="0" smtClean="0">
              <a:solidFill>
                <a:srgbClr val="000000"/>
              </a:solidFill>
              <a:ea typeface="Lucida Grande"/>
              <a:cs typeface="Lucida Grande"/>
              <a:sym typeface="Lucida Grande"/>
            </a:endParaRPr>
          </a:p>
          <a:p>
            <a:pPr algn="ctr" fontAlgn="base">
              <a:spcBef>
                <a:spcPct val="0"/>
              </a:spcBef>
              <a:spcAft>
                <a:spcPct val="0"/>
              </a:spcAft>
            </a:pPr>
            <a:r>
              <a:rPr lang="en-US" b="1" dirty="0" smtClean="0">
                <a:solidFill>
                  <a:srgbClr val="000000"/>
                </a:solidFill>
                <a:ea typeface="Lucida Grande"/>
                <a:cs typeface="Lucida Grande"/>
                <a:sym typeface="Lucida Grande"/>
              </a:rPr>
              <a:t>Military Decision Making Process (MDMP)...</a:t>
            </a:r>
          </a:p>
          <a:p>
            <a:pPr algn="ctr" fontAlgn="base">
              <a:spcBef>
                <a:spcPct val="0"/>
              </a:spcBef>
              <a:spcAft>
                <a:spcPct val="0"/>
              </a:spcAft>
            </a:pPr>
            <a:endParaRPr lang="en-US" b="1" dirty="0" smtClean="0">
              <a:solidFill>
                <a:srgbClr val="000000"/>
              </a:solidFill>
              <a:ea typeface="Lucida Grande"/>
              <a:cs typeface="Lucida Grande"/>
              <a:sym typeface="Lucida Grande"/>
            </a:endParaRPr>
          </a:p>
          <a:p>
            <a:pPr algn="ctr" fontAlgn="base">
              <a:spcBef>
                <a:spcPct val="0"/>
              </a:spcBef>
              <a:spcAft>
                <a:spcPct val="0"/>
              </a:spcAft>
            </a:pPr>
            <a:r>
              <a:rPr lang="en-US" b="1" dirty="0" smtClean="0">
                <a:solidFill>
                  <a:srgbClr val="000000"/>
                </a:solidFill>
                <a:ea typeface="Lucida Grande"/>
                <a:cs typeface="Lucida Grande"/>
                <a:sym typeface="Lucida Grande"/>
              </a:rPr>
              <a:t>as depicted in Doctrine</a:t>
            </a:r>
          </a:p>
          <a:p>
            <a:pPr algn="ctr" fontAlgn="base">
              <a:spcBef>
                <a:spcPct val="0"/>
              </a:spcBef>
              <a:spcAft>
                <a:spcPct val="0"/>
              </a:spcAft>
            </a:pPr>
            <a:endParaRPr lang="en-US" b="1" dirty="0" smtClean="0">
              <a:solidFill>
                <a:srgbClr val="000000"/>
              </a:solidFill>
              <a:ea typeface="Lucida Grande"/>
              <a:cs typeface="Lucida Grande"/>
              <a:sym typeface="Lucida Grande"/>
            </a:endParaRPr>
          </a:p>
          <a:p>
            <a:pPr algn="ctr" fontAlgn="base">
              <a:spcBef>
                <a:spcPct val="0"/>
              </a:spcBef>
              <a:spcAft>
                <a:spcPct val="0"/>
              </a:spcAft>
            </a:pPr>
            <a:r>
              <a:rPr lang="en-US" b="1" dirty="0" smtClean="0">
                <a:solidFill>
                  <a:srgbClr val="000000"/>
                </a:solidFill>
                <a:ea typeface="Lucida Grande"/>
                <a:cs typeface="Lucida Grande"/>
                <a:sym typeface="Lucida Grande"/>
              </a:rPr>
              <a:t>This is a highly refined and documented process</a:t>
            </a:r>
          </a:p>
          <a:p>
            <a:pPr algn="ctr" fontAlgn="base">
              <a:spcBef>
                <a:spcPct val="0"/>
              </a:spcBef>
              <a:spcAft>
                <a:spcPct val="0"/>
              </a:spcAft>
            </a:pPr>
            <a:endParaRPr lang="en-US" b="1" dirty="0" smtClean="0">
              <a:solidFill>
                <a:srgbClr val="000000"/>
              </a:solidFill>
              <a:ea typeface="Lucida Grande"/>
              <a:cs typeface="Lucida Grande"/>
              <a:sym typeface="Lucida Grande"/>
            </a:endParaRPr>
          </a:p>
          <a:p>
            <a:pPr algn="ctr" fontAlgn="base">
              <a:spcBef>
                <a:spcPct val="0"/>
              </a:spcBef>
              <a:spcAft>
                <a:spcPct val="0"/>
              </a:spcAft>
            </a:pPr>
            <a:r>
              <a:rPr lang="en-US" b="1" dirty="0" smtClean="0">
                <a:solidFill>
                  <a:srgbClr val="000000"/>
                </a:solidFill>
                <a:ea typeface="Lucida Grande"/>
                <a:cs typeface="Lucida Grande"/>
                <a:sym typeface="Lucida Grande"/>
              </a:rPr>
              <a:t>All Leaders, Planners, and Decision-Makers are well versed in the MDMP  </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155</a:t>
            </a:fld>
            <a:endParaRPr lang="en-US"/>
          </a:p>
        </p:txBody>
      </p:sp>
    </p:spTree>
    <p:extLst>
      <p:ext uri="{BB962C8B-B14F-4D97-AF65-F5344CB8AC3E}">
        <p14:creationId xmlns:p14="http://schemas.microsoft.com/office/powerpoint/2010/main" val="137072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156</a:t>
            </a:fld>
            <a:endParaRPr lang="en-US"/>
          </a:p>
        </p:txBody>
      </p:sp>
    </p:spTree>
    <p:extLst>
      <p:ext uri="{BB962C8B-B14F-4D97-AF65-F5344CB8AC3E}">
        <p14:creationId xmlns:p14="http://schemas.microsoft.com/office/powerpoint/2010/main" val="3834783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1"/>
          <p:cNvSpPr>
            <a:spLocks noGrp="1" noChangeArrowheads="1"/>
          </p:cNvSpPr>
          <p:nvPr>
            <p:ph type="title"/>
          </p:nvPr>
        </p:nvSpPr>
        <p:spPr>
          <a:xfrm>
            <a:off x="609600" y="533400"/>
            <a:ext cx="7772400" cy="2514600"/>
          </a:xfrm>
          <a:noFill/>
          <a:ln w="25400">
            <a:noFill/>
            <a:miter lim="800000"/>
            <a:headEnd/>
            <a:tailEnd/>
          </a:ln>
        </p:spPr>
        <p:txBody>
          <a:bodyPr/>
          <a:lstStyle/>
          <a:p>
            <a:pPr marL="1588" indent="-1588" eaLnBrk="1" hangingPunct="1"/>
            <a:r>
              <a:rPr lang="en-US" sz="3900" smtClean="0"/>
              <a:t>Guide to a</a:t>
            </a:r>
            <a:br>
              <a:rPr lang="en-US" sz="3900" smtClean="0"/>
            </a:br>
            <a:r>
              <a:rPr lang="en-US" sz="3900" smtClean="0"/>
              <a:t>Repeatable Process</a:t>
            </a:r>
            <a:br>
              <a:rPr lang="en-US" sz="3900" smtClean="0"/>
            </a:br>
            <a:r>
              <a:rPr lang="en-US" sz="3900" smtClean="0"/>
              <a:t>for</a:t>
            </a:r>
            <a:br>
              <a:rPr lang="en-US" sz="3900" smtClean="0"/>
            </a:br>
            <a:r>
              <a:rPr lang="en-US" sz="3900" smtClean="0"/>
              <a:t>Ontology Creation (v 0.1)</a:t>
            </a:r>
          </a:p>
        </p:txBody>
      </p:sp>
      <p:pic>
        <p:nvPicPr>
          <p:cNvPr id="3041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4827588"/>
            <a:ext cx="14478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41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3352800"/>
            <a:ext cx="52371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157</a:t>
            </a:fld>
            <a:endParaRPr lang="en-US"/>
          </a:p>
        </p:txBody>
      </p:sp>
    </p:spTree>
    <p:extLst>
      <p:ext uri="{BB962C8B-B14F-4D97-AF65-F5344CB8AC3E}">
        <p14:creationId xmlns:p14="http://schemas.microsoft.com/office/powerpoint/2010/main" val="11554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Horizontal Integration of Intelligence</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035" t="10983" r="32917" b="11756"/>
          <a:stretch/>
        </p:blipFill>
        <p:spPr bwMode="auto">
          <a:xfrm>
            <a:off x="2438400" y="1299754"/>
            <a:ext cx="4114800" cy="54086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190CA34-1945-4751-9C46-CB4E1B950B3D}" type="slidenum">
              <a:rPr lang="en-US" smtClean="0"/>
              <a:pPr/>
              <a:t>158</a:t>
            </a:fld>
            <a:endParaRPr lang="en-US"/>
          </a:p>
        </p:txBody>
      </p:sp>
    </p:spTree>
    <p:extLst>
      <p:ext uri="{BB962C8B-B14F-4D97-AF65-F5344CB8AC3E}">
        <p14:creationId xmlns:p14="http://schemas.microsoft.com/office/powerpoint/2010/main" val="7358846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111140" y="395005"/>
            <a:ext cx="4695825" cy="6105525"/>
            <a:chOff x="2713770" y="697175"/>
            <a:chExt cx="4695825" cy="6105525"/>
          </a:xfrm>
        </p:grpSpPr>
        <p:grpSp>
          <p:nvGrpSpPr>
            <p:cNvPr id="7" name="Group 6"/>
            <p:cNvGrpSpPr/>
            <p:nvPr/>
          </p:nvGrpSpPr>
          <p:grpSpPr>
            <a:xfrm>
              <a:off x="2713770" y="697175"/>
              <a:ext cx="4695825" cy="6105525"/>
              <a:chOff x="2997395" y="510220"/>
              <a:chExt cx="4695825" cy="6105525"/>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7395" y="510220"/>
                <a:ext cx="4695825" cy="610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81446" y="2238445"/>
                <a:ext cx="3917310" cy="646331"/>
              </a:xfrm>
              <a:prstGeom prst="rect">
                <a:avLst/>
              </a:prstGeom>
              <a:solidFill>
                <a:schemeClr val="tx2">
                  <a:lumMod val="50000"/>
                </a:schemeClr>
              </a:solidFill>
            </p:spPr>
            <p:txBody>
              <a:bodyPr wrap="square" rtlCol="0">
                <a:spAutoFit/>
              </a:bodyPr>
              <a:lstStyle/>
              <a:p>
                <a:pPr algn="ctr"/>
                <a:r>
                  <a:rPr lang="en-US" b="1" dirty="0" smtClean="0">
                    <a:solidFill>
                      <a:schemeClr val="bg1"/>
                    </a:solidFill>
                    <a:latin typeface="Times New Roman" pitchFamily="18" charset="0"/>
                    <a:cs typeface="Times New Roman" pitchFamily="18" charset="0"/>
                  </a:rPr>
                  <a:t>Horizontal Integration of </a:t>
                </a:r>
              </a:p>
              <a:p>
                <a:pPr algn="ctr"/>
                <a:r>
                  <a:rPr lang="en-US" b="1" dirty="0" smtClean="0">
                    <a:solidFill>
                      <a:schemeClr val="bg1"/>
                    </a:solidFill>
                    <a:latin typeface="Times New Roman" pitchFamily="18" charset="0"/>
                    <a:cs typeface="Times New Roman" pitchFamily="18" charset="0"/>
                  </a:rPr>
                  <a:t>Information </a:t>
                </a:r>
              </a:p>
            </p:txBody>
          </p:sp>
          <p:sp>
            <p:nvSpPr>
              <p:cNvPr id="6" name="TextBox 5"/>
              <p:cNvSpPr txBox="1"/>
              <p:nvPr/>
            </p:nvSpPr>
            <p:spPr>
              <a:xfrm>
                <a:off x="3381446" y="894270"/>
                <a:ext cx="3917310" cy="369332"/>
              </a:xfrm>
              <a:prstGeom prst="rect">
                <a:avLst/>
              </a:prstGeom>
              <a:solidFill>
                <a:schemeClr val="tx2">
                  <a:lumMod val="50000"/>
                </a:schemeClr>
              </a:solidFill>
            </p:spPr>
            <p:txBody>
              <a:bodyPr wrap="square" rtlCol="0">
                <a:spAutoFit/>
              </a:bodyPr>
              <a:lstStyle/>
              <a:p>
                <a:pPr algn="ctr"/>
                <a:r>
                  <a:rPr lang="en-US" b="1" dirty="0" smtClean="0">
                    <a:solidFill>
                      <a:schemeClr val="bg1"/>
                    </a:solidFill>
                    <a:latin typeface="Times New Roman" pitchFamily="18" charset="0"/>
                    <a:cs typeface="Times New Roman" pitchFamily="18" charset="0"/>
                  </a:rPr>
                  <a:t>Joint Publication 6-02</a:t>
                </a:r>
              </a:p>
            </p:txBody>
          </p:sp>
          <p:sp>
            <p:nvSpPr>
              <p:cNvPr id="5" name="Rectangle 4"/>
              <p:cNvSpPr/>
              <p:nvPr/>
            </p:nvSpPr>
            <p:spPr>
              <a:xfrm>
                <a:off x="4495190" y="1854395"/>
                <a:ext cx="1689820" cy="3840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4026538" y="4598516"/>
              <a:ext cx="2059874" cy="584775"/>
            </a:xfrm>
            <a:prstGeom prst="rect">
              <a:avLst/>
            </a:prstGeom>
            <a:solidFill>
              <a:schemeClr val="tx2">
                <a:lumMod val="50000"/>
              </a:schemeClr>
            </a:solidFill>
          </p:spPr>
          <p:txBody>
            <a:bodyPr wrap="square" rtlCol="0">
              <a:spAutoFit/>
            </a:bodyPr>
            <a:lstStyle/>
            <a:p>
              <a:pPr algn="ctr"/>
              <a:r>
                <a:rPr lang="en-US" sz="1600" b="1" dirty="0" smtClean="0">
                  <a:solidFill>
                    <a:schemeClr val="bg1"/>
                  </a:solidFill>
                  <a:latin typeface="Times New Roman" pitchFamily="18" charset="0"/>
                  <a:cs typeface="Times New Roman" pitchFamily="18" charset="0"/>
                </a:rPr>
                <a:t>Under Development</a:t>
              </a:r>
            </a:p>
            <a:p>
              <a:pPr algn="ctr"/>
              <a:r>
                <a:rPr lang="en-US" sz="1600" b="1" dirty="0" smtClean="0">
                  <a:solidFill>
                    <a:schemeClr val="bg1"/>
                  </a:solidFill>
                  <a:latin typeface="Times New Roman" pitchFamily="18" charset="0"/>
                  <a:cs typeface="Times New Roman" pitchFamily="18" charset="0"/>
                </a:rPr>
                <a:t>2012 </a:t>
              </a:r>
            </a:p>
          </p:txBody>
        </p:sp>
      </p:grpSp>
      <p:sp>
        <p:nvSpPr>
          <p:cNvPr id="11" name="Title 10"/>
          <p:cNvSpPr>
            <a:spLocks noGrp="1"/>
          </p:cNvSpPr>
          <p:nvPr>
            <p:ph type="title"/>
          </p:nvPr>
        </p:nvSpPr>
        <p:spPr>
          <a:xfrm>
            <a:off x="309045" y="1841974"/>
            <a:ext cx="3653940" cy="3039147"/>
          </a:xfrm>
        </p:spPr>
        <p:txBody>
          <a:bodyPr>
            <a:normAutofit/>
          </a:bodyPr>
          <a:lstStyle/>
          <a:p>
            <a:r>
              <a:rPr lang="en-US" dirty="0" smtClean="0"/>
              <a:t>A Joint Publication for H.I. needs to be developed</a:t>
            </a:r>
            <a:endParaRPr lang="en-US" dirty="0"/>
          </a:p>
        </p:txBody>
      </p:sp>
      <p:sp>
        <p:nvSpPr>
          <p:cNvPr id="2" name="Slide Number Placeholder 1"/>
          <p:cNvSpPr>
            <a:spLocks noGrp="1"/>
          </p:cNvSpPr>
          <p:nvPr>
            <p:ph type="sldNum" sz="quarter" idx="12"/>
          </p:nvPr>
        </p:nvSpPr>
        <p:spPr/>
        <p:txBody>
          <a:bodyPr/>
          <a:lstStyle/>
          <a:p>
            <a:fld id="{3190CA34-1945-4751-9C46-CB4E1B950B3D}" type="slidenum">
              <a:rPr lang="en-US" smtClean="0"/>
              <a:pPr/>
              <a:t>159</a:t>
            </a:fld>
            <a:endParaRPr lang="en-US"/>
          </a:p>
        </p:txBody>
      </p:sp>
    </p:spTree>
    <p:extLst>
      <p:ext uri="{BB962C8B-B14F-4D97-AF65-F5344CB8AC3E}">
        <p14:creationId xmlns:p14="http://schemas.microsoft.com/office/powerpoint/2010/main" val="3203920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90D7943-49A7-430F-A566-179B30E43964}" type="slidenum">
              <a:rPr lang="en-US" smtClean="0">
                <a:solidFill>
                  <a:prstClr val="black">
                    <a:tint val="75000"/>
                  </a:prstClr>
                </a:solidFill>
              </a:rPr>
              <a:pPr>
                <a:defRPr/>
              </a:pPr>
              <a:t>16</a:t>
            </a:fld>
            <a:r>
              <a:rPr lang="en-US" dirty="0" smtClean="0">
                <a:solidFill>
                  <a:prstClr val="black">
                    <a:tint val="75000"/>
                  </a:prstClr>
                </a:solidFill>
              </a:rPr>
              <a:t> </a:t>
            </a:r>
            <a:endParaRPr lang="en-US" dirty="0">
              <a:solidFill>
                <a:prstClr val="black">
                  <a:tint val="75000"/>
                </a:prstClr>
              </a:solidFill>
            </a:endParaRPr>
          </a:p>
        </p:txBody>
      </p:sp>
      <p:pic>
        <p:nvPicPr>
          <p:cNvPr id="23961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1506" b="6485"/>
          <a:stretch>
            <a:fillRect/>
          </a:stretch>
        </p:blipFill>
        <p:spPr bwMode="auto">
          <a:xfrm>
            <a:off x="609600" y="0"/>
            <a:ext cx="79248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Rectangle 4"/>
          <p:cNvSpPr>
            <a:spLocks noChangeArrowheads="1"/>
          </p:cNvSpPr>
          <p:nvPr/>
        </p:nvSpPr>
        <p:spPr bwMode="auto">
          <a:xfrm>
            <a:off x="1446213" y="6411913"/>
            <a:ext cx="6859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b="1" dirty="0" smtClean="0">
                <a:solidFill>
                  <a:prstClr val="black"/>
                </a:solidFill>
                <a:latin typeface="Arial" pitchFamily="34" charset="0"/>
                <a:cs typeface="Arial" pitchFamily="34" charset="0"/>
              </a:rPr>
              <a:t>Dennis E. </a:t>
            </a:r>
            <a:r>
              <a:rPr lang="en-US" b="1" dirty="0" err="1" smtClean="0">
                <a:solidFill>
                  <a:prstClr val="black"/>
                </a:solidFill>
                <a:latin typeface="Arial" pitchFamily="34" charset="0"/>
                <a:cs typeface="Arial" pitchFamily="34" charset="0"/>
              </a:rPr>
              <a:t>Wisnosky</a:t>
            </a:r>
            <a:r>
              <a:rPr lang="en-US" b="1" dirty="0" smtClean="0">
                <a:solidFill>
                  <a:prstClr val="black"/>
                </a:solidFill>
                <a:latin typeface="Arial" pitchFamily="34" charset="0"/>
                <a:cs typeface="Arial" pitchFamily="34" charset="0"/>
              </a:rPr>
              <a:t>: A Vision for </a:t>
            </a:r>
            <a:r>
              <a:rPr lang="en-US" b="1" dirty="0" err="1" smtClean="0">
                <a:solidFill>
                  <a:prstClr val="black"/>
                </a:solidFill>
                <a:latin typeface="Arial" pitchFamily="34" charset="0"/>
                <a:cs typeface="Arial" pitchFamily="34" charset="0"/>
              </a:rPr>
              <a:t>DoD</a:t>
            </a:r>
            <a:r>
              <a:rPr lang="en-US" b="1" dirty="0" smtClean="0">
                <a:solidFill>
                  <a:prstClr val="black"/>
                </a:solidFill>
                <a:latin typeface="Arial" pitchFamily="34" charset="0"/>
                <a:cs typeface="Arial" pitchFamily="34" charset="0"/>
              </a:rPr>
              <a:t> Solution Architectures</a:t>
            </a:r>
            <a:endParaRPr lang="en-US" dirty="0" smtClean="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36511250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143000"/>
          </a:xfrm>
        </p:spPr>
        <p:txBody>
          <a:bodyPr/>
          <a:lstStyle/>
          <a:p>
            <a:r>
              <a:rPr lang="en-US" dirty="0" smtClean="0"/>
              <a:t>Scoping the Domain</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160</a:t>
            </a:fld>
            <a:endParaRPr lang="en-US"/>
          </a:p>
        </p:txBody>
      </p:sp>
    </p:spTree>
    <p:extLst>
      <p:ext uri="{BB962C8B-B14F-4D97-AF65-F5344CB8AC3E}">
        <p14:creationId xmlns:p14="http://schemas.microsoft.com/office/powerpoint/2010/main" val="11474732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1"/>
          <p:cNvSpPr>
            <a:spLocks noGrp="1" noChangeArrowheads="1"/>
          </p:cNvSpPr>
          <p:nvPr>
            <p:ph type="title"/>
          </p:nvPr>
        </p:nvSpPr>
        <p:spPr>
          <a:xfrm>
            <a:off x="457200" y="274638"/>
            <a:ext cx="8229600" cy="944562"/>
          </a:xfrm>
          <a:solidFill>
            <a:schemeClr val="bg1"/>
          </a:solidFill>
          <a:ln w="25400">
            <a:noFill/>
            <a:miter lim="800000"/>
            <a:headEnd/>
            <a:tailEnd/>
          </a:ln>
        </p:spPr>
        <p:txBody>
          <a:bodyPr/>
          <a:lstStyle/>
          <a:p>
            <a:pPr marL="1588" indent="-1588" eaLnBrk="1" hangingPunct="1"/>
            <a:r>
              <a:rPr lang="en-US" dirty="0" smtClean="0"/>
              <a:t>Scope the Domain</a:t>
            </a:r>
          </a:p>
        </p:txBody>
      </p:sp>
      <p:sp>
        <p:nvSpPr>
          <p:cNvPr id="287747" name="Rectangle 2"/>
          <p:cNvSpPr>
            <a:spLocks noGrp="1" noChangeArrowheads="1"/>
          </p:cNvSpPr>
          <p:nvPr>
            <p:ph type="body" idx="1"/>
          </p:nvPr>
        </p:nvSpPr>
        <p:spPr>
          <a:xfrm>
            <a:off x="457200" y="1828800"/>
            <a:ext cx="8229600" cy="5029200"/>
          </a:xfrm>
        </p:spPr>
        <p:txBody>
          <a:bodyPr/>
          <a:lstStyle/>
          <a:p>
            <a:pPr eaLnBrk="1" hangingPunct="1"/>
            <a:r>
              <a:rPr lang="en-US" sz="2800" b="1" smtClean="0"/>
              <a:t>1.1 Subject Matter Expert (SME) Interaction</a:t>
            </a:r>
            <a:endParaRPr lang="en-US" smtClean="0"/>
          </a:p>
          <a:p>
            <a:pPr eaLnBrk="1" hangingPunct="1"/>
            <a:r>
              <a:rPr lang="en-US" sz="2800" b="1" smtClean="0"/>
              <a:t>1.2 Identify Authoritative References</a:t>
            </a:r>
            <a:endParaRPr lang="en-US" smtClean="0"/>
          </a:p>
          <a:p>
            <a:pPr eaLnBrk="1" hangingPunct="1"/>
            <a:r>
              <a:rPr lang="en-US" sz="2800" b="1" smtClean="0"/>
              <a:t>1.3 Survey Authoritative References</a:t>
            </a:r>
            <a:endParaRPr lang="en-US" smtClean="0"/>
          </a:p>
          <a:p>
            <a:pPr eaLnBrk="1" hangingPunct="1"/>
            <a:r>
              <a:rPr lang="en-US" sz="2800" b="1" smtClean="0"/>
              <a:t>1.4 Define the Domain</a:t>
            </a:r>
            <a:endParaRPr lang="en-US" smtClean="0"/>
          </a:p>
          <a:p>
            <a:pPr eaLnBrk="1" hangingPunct="1"/>
            <a:r>
              <a:rPr lang="en-US" sz="2800" b="1" smtClean="0"/>
              <a:t>1.5 Describe the Domain</a:t>
            </a:r>
            <a:endParaRPr lang="en-US" smtClean="0"/>
          </a:p>
          <a:p>
            <a:pPr eaLnBrk="1" hangingPunct="1"/>
            <a:r>
              <a:rPr lang="en-US" sz="2800" b="1" smtClean="0"/>
              <a:t>1.6 Devise Metrics</a:t>
            </a:r>
            <a:endParaRPr lang="en-US" sz="2800" b="1" smtClean="0">
              <a:ea typeface="ヒラギノ角ゴ ProN W6"/>
              <a:cs typeface="ヒラギノ角ゴ ProN W6"/>
            </a:endParaRPr>
          </a:p>
        </p:txBody>
      </p:sp>
      <p:pic>
        <p:nvPicPr>
          <p:cNvPr id="2877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0800" y="4191000"/>
            <a:ext cx="39052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161</a:t>
            </a:fld>
            <a:endParaRPr lang="en-US"/>
          </a:p>
        </p:txBody>
      </p:sp>
    </p:spTree>
    <p:extLst>
      <p:ext uri="{BB962C8B-B14F-4D97-AF65-F5344CB8AC3E}">
        <p14:creationId xmlns:p14="http://schemas.microsoft.com/office/powerpoint/2010/main" val="93096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Group 1"/>
          <p:cNvGraphicFramePr>
            <a:graphicFrameLocks noGrp="1"/>
          </p:cNvGraphicFramePr>
          <p:nvPr/>
        </p:nvGraphicFramePr>
        <p:xfrm>
          <a:off x="457200" y="1295400"/>
          <a:ext cx="8077200" cy="1724025"/>
        </p:xfrm>
        <a:graphic>
          <a:graphicData uri="http://schemas.openxmlformats.org/drawingml/2006/table">
            <a:tbl>
              <a:tblPr/>
              <a:tblGrid>
                <a:gridCol w="2692400"/>
                <a:gridCol w="2692400"/>
                <a:gridCol w="2692400"/>
              </a:tblGrid>
              <a:tr h="57467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Merriam-Webster’s Collegiate Dictionary</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1-02 DoD Dictionary of Military and Related Terms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3-0 Joint Operations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3-13 Joint Command and Control</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3-24 Counterinsurgency</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3-57 Civil-Military Operations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JP 3-10, Joint Security Operations in Theater</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3-16 Multinational Operations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1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Joint Publication 5-0 Joint Operations Planning</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88788"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048000"/>
            <a:ext cx="66627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88789" name="Rectangle 36"/>
          <p:cNvSpPr>
            <a:spLocks noGrp="1" noChangeArrowheads="1"/>
          </p:cNvSpPr>
          <p:nvPr>
            <p:ph type="title"/>
          </p:nvPr>
        </p:nvSpPr>
        <p:spPr/>
        <p:txBody>
          <a:bodyPr/>
          <a:lstStyle/>
          <a:p>
            <a:pPr marL="1588" indent="-1588" eaLnBrk="1" hangingPunct="1"/>
            <a:r>
              <a:rPr lang="en-US" smtClean="0"/>
              <a:t>Authoritative References</a:t>
            </a:r>
          </a:p>
        </p:txBody>
      </p:sp>
      <p:sp>
        <p:nvSpPr>
          <p:cNvPr id="288790" name="Rectangle 37"/>
          <p:cNvSpPr>
            <a:spLocks/>
          </p:cNvSpPr>
          <p:nvPr/>
        </p:nvSpPr>
        <p:spPr bwMode="auto">
          <a:xfrm>
            <a:off x="152400" y="6327775"/>
            <a:ext cx="30607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fontAlgn="base">
              <a:spcBef>
                <a:spcPct val="0"/>
              </a:spcBef>
              <a:spcAft>
                <a:spcPct val="0"/>
              </a:spcAft>
            </a:pPr>
            <a:r>
              <a:rPr lang="en-US" sz="1600" b="1" u="sng" smtClean="0">
                <a:solidFill>
                  <a:srgbClr val="009999"/>
                </a:solidFill>
                <a:latin typeface="Gill Sans"/>
                <a:ea typeface="Gill Sans"/>
                <a:cs typeface="Gill Sans"/>
                <a:sym typeface="Gill Sans"/>
                <a:hlinkClick r:id="rId3"/>
              </a:rPr>
              <a:t>http://www.dtic.mil/doctrine/</a:t>
            </a:r>
            <a:endParaRPr lang="en-US" sz="1600" b="1" u="sng" smtClean="0">
              <a:solidFill>
                <a:srgbClr val="009999"/>
              </a:solidFill>
              <a:latin typeface="Gill Sans"/>
              <a:ea typeface="Gill Sans"/>
              <a:cs typeface="Gill Sans"/>
              <a:sym typeface="Gill Sans"/>
            </a:endParaRPr>
          </a:p>
        </p:txBody>
      </p:sp>
      <p:sp>
        <p:nvSpPr>
          <p:cNvPr id="2" name="Slide Number Placeholder 1"/>
          <p:cNvSpPr>
            <a:spLocks noGrp="1"/>
          </p:cNvSpPr>
          <p:nvPr>
            <p:ph type="sldNum" sz="quarter" idx="12"/>
          </p:nvPr>
        </p:nvSpPr>
        <p:spPr/>
        <p:txBody>
          <a:bodyPr/>
          <a:lstStyle/>
          <a:p>
            <a:fld id="{3190CA34-1945-4751-9C46-CB4E1B950B3D}" type="slidenum">
              <a:rPr lang="en-US" smtClean="0"/>
              <a:pPr/>
              <a:t>162</a:t>
            </a:fld>
            <a:endParaRPr lang="en-US"/>
          </a:p>
        </p:txBody>
      </p:sp>
    </p:spTree>
    <p:extLst>
      <p:ext uri="{BB962C8B-B14F-4D97-AF65-F5344CB8AC3E}">
        <p14:creationId xmlns:p14="http://schemas.microsoft.com/office/powerpoint/2010/main" val="3474681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261" t="5119" r="13023" b="12559"/>
          <a:stretch/>
        </p:blipFill>
        <p:spPr bwMode="auto">
          <a:xfrm>
            <a:off x="-43544" y="26126"/>
            <a:ext cx="9187544" cy="683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163</a:t>
            </a:fld>
            <a:endParaRPr lang="en-US"/>
          </a:p>
        </p:txBody>
      </p:sp>
    </p:spTree>
    <p:extLst>
      <p:ext uri="{BB962C8B-B14F-4D97-AF65-F5344CB8AC3E}">
        <p14:creationId xmlns:p14="http://schemas.microsoft.com/office/powerpoint/2010/main" val="24026222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818" name="Group 1"/>
          <p:cNvGrpSpPr>
            <a:grpSpLocks/>
          </p:cNvGrpSpPr>
          <p:nvPr/>
        </p:nvGrpSpPr>
        <p:grpSpPr bwMode="auto">
          <a:xfrm>
            <a:off x="330200" y="1282700"/>
            <a:ext cx="8470900" cy="4292600"/>
            <a:chOff x="0" y="0"/>
            <a:chExt cx="5336" cy="2704"/>
          </a:xfrm>
        </p:grpSpPr>
        <p:sp>
          <p:nvSpPr>
            <p:cNvPr id="290820" name="Rectangle 2"/>
            <p:cNvSpPr>
              <a:spLocks/>
            </p:cNvSpPr>
            <p:nvPr/>
          </p:nvSpPr>
          <p:spPr bwMode="auto">
            <a:xfrm>
              <a:off x="0" y="0"/>
              <a:ext cx="2312" cy="2696"/>
            </a:xfrm>
            <a:prstGeom prst="rect">
              <a:avLst/>
            </a:prstGeom>
            <a:solidFill>
              <a:schemeClr val="bg1"/>
            </a:solidFill>
            <a:ln w="25400">
              <a:solidFill>
                <a:schemeClr val="tx1"/>
              </a:solidFill>
              <a:round/>
              <a:headEnd/>
              <a:tailEnd/>
            </a:ln>
          </p:spPr>
          <p:txBody>
            <a:bodyPr lIns="38100" tIns="38100" rIns="38100" bIns="38100"/>
            <a:lstStyle/>
            <a:p>
              <a:pPr fontAlgn="base">
                <a:spcBef>
                  <a:spcPct val="0"/>
                </a:spcBef>
                <a:spcAft>
                  <a:spcPct val="0"/>
                </a:spcAft>
              </a:pPr>
              <a:r>
                <a:rPr lang="en-US" sz="1200" smtClean="0">
                  <a:solidFill>
                    <a:srgbClr val="000000"/>
                  </a:solidFill>
                  <a:ea typeface="Lucida Grande"/>
                  <a:cs typeface="Lucida Grande"/>
                  <a:sym typeface="Lucida Grande"/>
                </a:rPr>
                <a:t>What is the baseline definition/description for this domain?</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are the primary activities involved in this domain?</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are the subordinate activities in this domain?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Who participates in these activities?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environment do these activities take place in? </a:t>
              </a:r>
            </a:p>
            <a:p>
              <a:pPr fontAlgn="base">
                <a:spcBef>
                  <a:spcPct val="0"/>
                </a:spcBef>
                <a:spcAft>
                  <a:spcPct val="0"/>
                </a:spcAft>
              </a:pP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are the intended outcomes of these activities?</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are the intended products of these activities?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information is consumed in these activities?</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Who consumes this information?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fontAlgn="base">
                <a:spcBef>
                  <a:spcPct val="0"/>
                </a:spcBef>
                <a:spcAft>
                  <a:spcPct val="0"/>
                </a:spcAft>
              </a:pPr>
              <a:r>
                <a:rPr lang="en-US" sz="1200" smtClean="0">
                  <a:solidFill>
                    <a:srgbClr val="000000"/>
                  </a:solidFill>
                  <a:ea typeface="Lucida Grande"/>
                  <a:cs typeface="Lucida Grande"/>
                  <a:sym typeface="Lucida Grande"/>
                </a:rPr>
                <a:t>What information is produced by these activities?</a:t>
              </a:r>
            </a:p>
          </p:txBody>
        </p:sp>
        <p:sp>
          <p:nvSpPr>
            <p:cNvPr id="290821" name="Rectangle 3"/>
            <p:cNvSpPr>
              <a:spLocks/>
            </p:cNvSpPr>
            <p:nvPr/>
          </p:nvSpPr>
          <p:spPr bwMode="auto">
            <a:xfrm>
              <a:off x="2416" y="0"/>
              <a:ext cx="2920" cy="2704"/>
            </a:xfrm>
            <a:prstGeom prst="rect">
              <a:avLst/>
            </a:prstGeom>
            <a:solidFill>
              <a:schemeClr val="bg1"/>
            </a:solidFill>
            <a:ln w="25400">
              <a:solidFill>
                <a:schemeClr val="tx1"/>
              </a:solidFill>
              <a:round/>
              <a:headEnd/>
              <a:tailEnd/>
            </a:ln>
          </p:spPr>
          <p:txBody>
            <a:bodyPr lIns="38100" tIns="38100" rIns="38100" bIns="38100"/>
            <a:lstStyle/>
            <a:p>
              <a:pPr algn="r" fontAlgn="base">
                <a:spcBef>
                  <a:spcPct val="0"/>
                </a:spcBef>
                <a:spcAft>
                  <a:spcPct val="0"/>
                </a:spcAft>
              </a:pPr>
              <a:r>
                <a:rPr lang="en-US" sz="1200" smtClean="0">
                  <a:solidFill>
                    <a:srgbClr val="000000"/>
                  </a:solidFill>
                  <a:ea typeface="Lucida Grande"/>
                  <a:cs typeface="Lucida Grande"/>
                  <a:sym typeface="Lucida Grande"/>
                </a:rPr>
                <a:t>Where is this information found?</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Where is this information stored?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organizations are involved in this domain?</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How are these organizations related?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do these outputs contribute to?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is the relation between agents and organizations in this domain? </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are the ultimate goals for the domain?</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are the subordinate goals for the domain?</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larger enterprise/objective does this domain contribute to?</a:t>
              </a:r>
              <a:br>
                <a:rPr lang="en-US" sz="1200" smtClean="0">
                  <a:solidFill>
                    <a:srgbClr val="000000"/>
                  </a:solidFill>
                  <a:ea typeface="Lucida Grande"/>
                  <a:cs typeface="Lucida Grande"/>
                  <a:sym typeface="Lucida Grande"/>
                </a:rPr>
              </a:br>
              <a:endParaRPr lang="en-US" sz="1200" smtClean="0">
                <a:solidFill>
                  <a:srgbClr val="000000"/>
                </a:solidFill>
                <a:ea typeface="Lucida Grande"/>
                <a:cs typeface="Lucida Grande"/>
                <a:sym typeface="Lucida Grande"/>
              </a:endParaRPr>
            </a:p>
            <a:p>
              <a:pPr algn="r" fontAlgn="base">
                <a:spcBef>
                  <a:spcPct val="0"/>
                </a:spcBef>
                <a:spcAft>
                  <a:spcPct val="0"/>
                </a:spcAft>
              </a:pPr>
              <a:r>
                <a:rPr lang="en-US" sz="1200" smtClean="0">
                  <a:solidFill>
                    <a:srgbClr val="000000"/>
                  </a:solidFill>
                  <a:ea typeface="Lucida Grande"/>
                  <a:cs typeface="Lucida Grande"/>
                  <a:sym typeface="Lucida Grande"/>
                </a:rPr>
                <a:t>What happens if these activities fail to produce their intended outcomes?</a:t>
              </a:r>
            </a:p>
          </p:txBody>
        </p:sp>
      </p:grpSp>
      <p:sp>
        <p:nvSpPr>
          <p:cNvPr id="290819" name="Rectangle 4"/>
          <p:cNvSpPr>
            <a:spLocks noGrp="1" noChangeArrowheads="1"/>
          </p:cNvSpPr>
          <p:nvPr>
            <p:ph type="title"/>
          </p:nvPr>
        </p:nvSpPr>
        <p:spPr>
          <a:xfrm>
            <a:off x="457200" y="0"/>
            <a:ext cx="8229600" cy="1143000"/>
          </a:xfrm>
        </p:spPr>
        <p:txBody>
          <a:bodyPr/>
          <a:lstStyle/>
          <a:p>
            <a:pPr marL="1588" indent="-1588" eaLnBrk="1" hangingPunct="1"/>
            <a:r>
              <a:rPr lang="en-US" sz="3200" smtClean="0"/>
              <a:t>Metrics:</a:t>
            </a:r>
            <a:br>
              <a:rPr lang="en-US" sz="3200" smtClean="0"/>
            </a:br>
            <a:r>
              <a:rPr lang="en-US" sz="3200" smtClean="0"/>
              <a:t>20 Questions for C2 Related Domains</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164</a:t>
            </a:fld>
            <a:endParaRPr lang="en-US"/>
          </a:p>
        </p:txBody>
      </p:sp>
    </p:spTree>
    <p:extLst>
      <p:ext uri="{BB962C8B-B14F-4D97-AF65-F5344CB8AC3E}">
        <p14:creationId xmlns:p14="http://schemas.microsoft.com/office/powerpoint/2010/main" val="672875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Initial Lexicon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16" t="37441" r="36181" b="39345"/>
          <a:stretch/>
        </p:blipFill>
        <p:spPr bwMode="auto">
          <a:xfrm>
            <a:off x="680814" y="2362200"/>
            <a:ext cx="8087167"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165</a:t>
            </a:fld>
            <a:endParaRPr lang="en-US"/>
          </a:p>
        </p:txBody>
      </p:sp>
    </p:spTree>
    <p:extLst>
      <p:ext uri="{BB962C8B-B14F-4D97-AF65-F5344CB8AC3E}">
        <p14:creationId xmlns:p14="http://schemas.microsoft.com/office/powerpoint/2010/main" val="26144008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
          <p:cNvSpPr>
            <a:spLocks/>
          </p:cNvSpPr>
          <p:nvPr/>
        </p:nvSpPr>
        <p:spPr bwMode="auto">
          <a:xfrm>
            <a:off x="383177" y="1295400"/>
            <a:ext cx="8242300" cy="1473200"/>
          </a:xfrm>
          <a:prstGeom prst="rect">
            <a:avLst/>
          </a:prstGeom>
          <a:solidFill>
            <a:schemeClr val="bg1"/>
          </a:solidFill>
          <a:ln w="25400">
            <a:solidFill>
              <a:schemeClr val="tx1"/>
            </a:solidFill>
            <a:round/>
            <a:headEnd/>
            <a:tailEnd/>
          </a:ln>
        </p:spPr>
        <p:txBody>
          <a:bodyPr lIns="38100" tIns="38100" rIns="38100" bIns="38100"/>
          <a:lstStyle/>
          <a:p>
            <a:pPr fontAlgn="base">
              <a:spcBef>
                <a:spcPct val="0"/>
              </a:spcBef>
              <a:spcAft>
                <a:spcPct val="0"/>
              </a:spcAft>
            </a:pPr>
            <a:r>
              <a:rPr lang="en-US" sz="1600" b="1" dirty="0" smtClean="0">
                <a:solidFill>
                  <a:srgbClr val="000000"/>
                </a:solidFill>
                <a:ea typeface="Lucida Grande"/>
                <a:cs typeface="Lucida Grande"/>
                <a:sym typeface="Lucida Grande"/>
              </a:rPr>
              <a:t>Joint Operation Planning Process: </a:t>
            </a:r>
            <a:r>
              <a:rPr lang="en-US" sz="1600" dirty="0" smtClean="0">
                <a:solidFill>
                  <a:srgbClr val="000000"/>
                </a:solidFill>
                <a:ea typeface="Lucida Grande"/>
                <a:cs typeface="Lucida Grande"/>
                <a:sym typeface="Lucida Grande"/>
              </a:rPr>
              <a:t>Planning activities associated with joint military operations by combatant commanders and their subordinate joint force commanders in response to contingencies and crises. Joint operation planning includes planning for the mobilization, deployment, employment, sustainment, redeployment, and demobilization of joint forces. (Joint Publication 3-0 Joint Operations)</a:t>
            </a:r>
          </a:p>
        </p:txBody>
      </p:sp>
      <p:graphicFrame>
        <p:nvGraphicFramePr>
          <p:cNvPr id="29698" name="Group 2"/>
          <p:cNvGraphicFramePr>
            <a:graphicFrameLocks noGrp="1"/>
          </p:cNvGraphicFramePr>
          <p:nvPr>
            <p:extLst>
              <p:ext uri="{D42A27DB-BD31-4B8C-83A1-F6EECF244321}">
                <p14:modId xmlns:p14="http://schemas.microsoft.com/office/powerpoint/2010/main" val="2889078927"/>
              </p:ext>
            </p:extLst>
          </p:nvPr>
        </p:nvGraphicFramePr>
        <p:xfrm>
          <a:off x="398054" y="3124200"/>
          <a:ext cx="8229600" cy="3286125"/>
        </p:xfrm>
        <a:graphic>
          <a:graphicData uri="http://schemas.openxmlformats.org/drawingml/2006/table">
            <a:tbl>
              <a:tblPr/>
              <a:tblGrid>
                <a:gridCol w="2743200"/>
                <a:gridCol w="2743200"/>
                <a:gridCol w="2743200"/>
              </a:tblGrid>
              <a:tr h="65722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Planning Activity</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Joint Military Operation</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Combatant Commander</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Subordinate Joint Force Commander</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Contingency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Crisis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Mobilization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Deployment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Employment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Sustainment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Redeployment Event</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Demobilization</a:t>
                      </a:r>
                    </a:p>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7225">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Joint Force </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Planning Process</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Lst>
                        <a:defRPr/>
                      </a:pPr>
                      <a:r>
                        <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Response</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89821" name="Rectangle 56"/>
          <p:cNvSpPr>
            <a:spLocks noGrp="1" noChangeArrowheads="1"/>
          </p:cNvSpPr>
          <p:nvPr>
            <p:ph type="title"/>
          </p:nvPr>
        </p:nvSpPr>
        <p:spPr/>
        <p:txBody>
          <a:bodyPr/>
          <a:lstStyle/>
          <a:p>
            <a:pPr marL="1588" indent="-1588" eaLnBrk="1" hangingPunct="1"/>
            <a:r>
              <a:rPr lang="en-US" smtClean="0"/>
              <a:t>Building the Domain Lexicon</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166</a:t>
            </a:fld>
            <a:endParaRPr lang="en-US"/>
          </a:p>
        </p:txBody>
      </p:sp>
    </p:spTree>
    <p:extLst>
      <p:ext uri="{BB962C8B-B14F-4D97-AF65-F5344CB8AC3E}">
        <p14:creationId xmlns:p14="http://schemas.microsoft.com/office/powerpoint/2010/main" val="351533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1"/>
          <p:cNvSpPr>
            <a:spLocks/>
          </p:cNvSpPr>
          <p:nvPr/>
        </p:nvSpPr>
        <p:spPr bwMode="auto">
          <a:xfrm>
            <a:off x="190500" y="3937000"/>
            <a:ext cx="83947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fontAlgn="base">
              <a:spcBef>
                <a:spcPct val="0"/>
              </a:spcBef>
              <a:spcAft>
                <a:spcPct val="0"/>
              </a:spcAft>
            </a:pPr>
            <a:r>
              <a:rPr lang="en-US" sz="1600" dirty="0" smtClean="0">
                <a:solidFill>
                  <a:srgbClr val="000000"/>
                </a:solidFill>
                <a:latin typeface="Gill Sans"/>
                <a:ea typeface="Gill Sans"/>
                <a:cs typeface="Gill Sans"/>
                <a:sym typeface="Gill Sans"/>
              </a:rPr>
              <a:t>Example:</a:t>
            </a:r>
          </a:p>
          <a:p>
            <a:pPr fontAlgn="base">
              <a:spcBef>
                <a:spcPct val="0"/>
              </a:spcBef>
              <a:spcAft>
                <a:spcPct val="0"/>
              </a:spcAft>
            </a:pPr>
            <a:endParaRPr lang="en-US" sz="1600" dirty="0" smtClean="0">
              <a:solidFill>
                <a:srgbClr val="000000"/>
              </a:solidFill>
              <a:latin typeface="Gill Sans"/>
              <a:ea typeface="Gill Sans"/>
              <a:cs typeface="Gill Sans"/>
              <a:sym typeface="Gill Sans"/>
            </a:endParaRPr>
          </a:p>
          <a:p>
            <a:pPr fontAlgn="base">
              <a:spcBef>
                <a:spcPct val="0"/>
              </a:spcBef>
              <a:spcAft>
                <a:spcPct val="0"/>
              </a:spcAft>
            </a:pPr>
            <a:r>
              <a:rPr lang="en-US" sz="1600" b="1" dirty="0" smtClean="0">
                <a:solidFill>
                  <a:srgbClr val="000000"/>
                </a:solidFill>
                <a:latin typeface="Gill Sans"/>
                <a:ea typeface="Gill Sans"/>
                <a:cs typeface="Gill Sans"/>
                <a:sym typeface="Gill Sans"/>
              </a:rPr>
              <a:t>Dog: </a:t>
            </a:r>
            <a:r>
              <a:rPr lang="en-US" sz="1600" dirty="0" smtClean="0">
                <a:solidFill>
                  <a:srgbClr val="000000"/>
                </a:solidFill>
                <a:latin typeface="Gill Sans"/>
                <a:ea typeface="Gill Sans"/>
                <a:cs typeface="Gill Sans"/>
                <a:sym typeface="Gill Sans"/>
              </a:rPr>
              <a:t>An </a:t>
            </a:r>
            <a:r>
              <a:rPr lang="en-US" sz="1600" b="1" dirty="0" smtClean="0">
                <a:solidFill>
                  <a:srgbClr val="000000"/>
                </a:solidFill>
                <a:latin typeface="Gill Sans"/>
                <a:ea typeface="Gill Sans"/>
                <a:cs typeface="Gill Sans"/>
                <a:sym typeface="Gill Sans"/>
              </a:rPr>
              <a:t>Animal</a:t>
            </a:r>
            <a:r>
              <a:rPr lang="en-US" sz="1600" dirty="0" smtClean="0">
                <a:solidFill>
                  <a:srgbClr val="000000"/>
                </a:solidFill>
                <a:latin typeface="Gill Sans"/>
                <a:ea typeface="Gill Sans"/>
                <a:cs typeface="Gill Sans"/>
                <a:sym typeface="Gill Sans"/>
              </a:rPr>
              <a:t> [parent class]…</a:t>
            </a:r>
            <a:endParaRPr lang="en-US" sz="1200" dirty="0" smtClean="0">
              <a:solidFill>
                <a:srgbClr val="000000"/>
              </a:solidFill>
              <a:latin typeface="Gill Sans"/>
              <a:ea typeface="Gill Sans"/>
              <a:cs typeface="Gill Sans"/>
              <a:sym typeface="Gill Sans"/>
            </a:endParaRPr>
          </a:p>
          <a:p>
            <a:pPr fontAlgn="base">
              <a:spcBef>
                <a:spcPct val="0"/>
              </a:spcBef>
              <a:spcAft>
                <a:spcPct val="0"/>
              </a:spcAft>
            </a:pPr>
            <a:endParaRPr lang="en-US" sz="1600" dirty="0" smtClean="0">
              <a:solidFill>
                <a:srgbClr val="000000"/>
              </a:solidFill>
              <a:latin typeface="Gill Sans"/>
              <a:ea typeface="Gill Sans"/>
              <a:cs typeface="Gill Sans"/>
              <a:sym typeface="Gill Sans"/>
            </a:endParaRPr>
          </a:p>
          <a:p>
            <a:pPr fontAlgn="base">
              <a:spcBef>
                <a:spcPct val="0"/>
              </a:spcBef>
              <a:spcAft>
                <a:spcPct val="0"/>
              </a:spcAft>
            </a:pPr>
            <a:r>
              <a:rPr lang="en-US" sz="1600" dirty="0" smtClean="0">
                <a:solidFill>
                  <a:srgbClr val="000000"/>
                </a:solidFill>
                <a:latin typeface="Gill Sans"/>
                <a:ea typeface="Gill Sans"/>
                <a:cs typeface="Gill Sans"/>
                <a:sym typeface="Gill Sans"/>
              </a:rPr>
              <a:t>which is a member of the genus </a:t>
            </a:r>
            <a:r>
              <a:rPr lang="en-US" sz="1600" dirty="0" err="1" smtClean="0">
                <a:solidFill>
                  <a:srgbClr val="000000"/>
                </a:solidFill>
                <a:latin typeface="Gill Sans"/>
                <a:ea typeface="Gill Sans"/>
                <a:cs typeface="Gill Sans"/>
                <a:sym typeface="Gill Sans"/>
              </a:rPr>
              <a:t>Canis</a:t>
            </a:r>
            <a:r>
              <a:rPr lang="en-US" sz="1600" dirty="0" smtClean="0">
                <a:solidFill>
                  <a:srgbClr val="000000"/>
                </a:solidFill>
                <a:latin typeface="Gill Sans"/>
                <a:ea typeface="Gill Sans"/>
                <a:cs typeface="Gill Sans"/>
                <a:sym typeface="Gill Sans"/>
              </a:rPr>
              <a:t>, probably descended from the common wolf, that has been domesticated by man since prehistoric times; occurs in many breeds [differentia from all other animals] </a:t>
            </a:r>
            <a:endParaRPr lang="en-US" sz="1200" dirty="0" smtClean="0">
              <a:solidFill>
                <a:srgbClr val="000000"/>
              </a:solidFill>
              <a:latin typeface="Gill Sans"/>
              <a:ea typeface="Gill Sans"/>
              <a:cs typeface="Gill Sans"/>
              <a:sym typeface="Gill Sans"/>
            </a:endParaRPr>
          </a:p>
          <a:p>
            <a:pPr fontAlgn="base">
              <a:spcBef>
                <a:spcPct val="0"/>
              </a:spcBef>
              <a:spcAft>
                <a:spcPct val="0"/>
              </a:spcAft>
            </a:pPr>
            <a:endParaRPr lang="en-US" sz="1600" dirty="0" smtClean="0">
              <a:solidFill>
                <a:srgbClr val="000000"/>
              </a:solidFill>
              <a:latin typeface="Gill Sans"/>
              <a:ea typeface="Gill Sans"/>
              <a:cs typeface="Gill Sans"/>
              <a:sym typeface="Gill Sans"/>
            </a:endParaRPr>
          </a:p>
          <a:p>
            <a:pPr fontAlgn="base">
              <a:spcBef>
                <a:spcPct val="0"/>
              </a:spcBef>
              <a:spcAft>
                <a:spcPct val="0"/>
              </a:spcAft>
            </a:pPr>
            <a:r>
              <a:rPr lang="en-US" sz="1600" dirty="0" smtClean="0">
                <a:solidFill>
                  <a:srgbClr val="000000"/>
                </a:solidFill>
                <a:latin typeface="Gill Sans"/>
                <a:ea typeface="Gill Sans"/>
                <a:cs typeface="Gill Sans"/>
                <a:sym typeface="Gill Sans"/>
              </a:rPr>
              <a:t>(Merriam Webster’s Collegiate Dictionary) </a:t>
            </a:r>
          </a:p>
        </p:txBody>
      </p:sp>
      <p:sp>
        <p:nvSpPr>
          <p:cNvPr id="291843" name="Rectangle 2"/>
          <p:cNvSpPr>
            <a:spLocks noGrp="1" noChangeArrowheads="1"/>
          </p:cNvSpPr>
          <p:nvPr>
            <p:ph type="title"/>
          </p:nvPr>
        </p:nvSpPr>
        <p:spPr>
          <a:xfrm>
            <a:off x="457200" y="457200"/>
            <a:ext cx="8229600" cy="866775"/>
          </a:xfrm>
          <a:solidFill>
            <a:schemeClr val="bg1"/>
          </a:solidFill>
          <a:ln w="25400">
            <a:noFill/>
            <a:miter lim="800000"/>
            <a:headEnd/>
            <a:tailEnd/>
          </a:ln>
        </p:spPr>
        <p:txBody>
          <a:bodyPr/>
          <a:lstStyle/>
          <a:p>
            <a:pPr marL="1588" indent="-1588" eaLnBrk="1" hangingPunct="1"/>
            <a:r>
              <a:rPr lang="en-US" smtClean="0"/>
              <a:t>Definitions</a:t>
            </a:r>
          </a:p>
        </p:txBody>
      </p:sp>
      <p:sp>
        <p:nvSpPr>
          <p:cNvPr id="465924" name="Rectangle 3"/>
          <p:cNvSpPr>
            <a:spLocks noGrp="1" noChangeArrowheads="1"/>
          </p:cNvSpPr>
          <p:nvPr>
            <p:ph type="body" idx="1"/>
          </p:nvPr>
        </p:nvSpPr>
        <p:spPr>
          <a:xfrm>
            <a:off x="457200" y="1600200"/>
            <a:ext cx="8229600" cy="2260600"/>
          </a:xfrm>
        </p:spPr>
        <p:txBody>
          <a:bodyPr/>
          <a:lstStyle/>
          <a:p>
            <a:pPr eaLnBrk="1" hangingPunct="1">
              <a:defRPr/>
            </a:pPr>
            <a:r>
              <a:rPr lang="en-US" dirty="0" smtClean="0"/>
              <a:t>Always make Two-Part Definitions which include:</a:t>
            </a:r>
          </a:p>
          <a:p>
            <a:pPr marL="1588" indent="0" eaLnBrk="1" hangingPunct="1">
              <a:buFont typeface="Arial" pitchFamily="34" charset="0"/>
              <a:buNone/>
              <a:defRPr/>
            </a:pPr>
            <a:r>
              <a:rPr lang="en-US" dirty="0"/>
              <a:t>	</a:t>
            </a:r>
            <a:r>
              <a:rPr lang="en-US" dirty="0" smtClean="0"/>
              <a:t>Reference to Parent Class (Genus) &amp;</a:t>
            </a:r>
          </a:p>
          <a:p>
            <a:pPr marL="1588" indent="0" eaLnBrk="1" hangingPunct="1">
              <a:buFont typeface="Arial" pitchFamily="34" charset="0"/>
              <a:buNone/>
              <a:defRPr/>
            </a:pPr>
            <a:r>
              <a:rPr lang="en-US" dirty="0"/>
              <a:t>	</a:t>
            </a:r>
            <a:r>
              <a:rPr lang="en-US" dirty="0" smtClean="0"/>
              <a:t>Differentia (Species)</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167</a:t>
            </a:fld>
            <a:endParaRPr lang="en-US"/>
          </a:p>
        </p:txBody>
      </p:sp>
    </p:spTree>
    <p:extLst>
      <p:ext uri="{BB962C8B-B14F-4D97-AF65-F5344CB8AC3E}">
        <p14:creationId xmlns:p14="http://schemas.microsoft.com/office/powerpoint/2010/main" val="3283875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1"/>
          <p:cNvSpPr>
            <a:spLocks noGrp="1" noChangeArrowheads="1"/>
          </p:cNvSpPr>
          <p:nvPr>
            <p:ph type="title"/>
          </p:nvPr>
        </p:nvSpPr>
        <p:spPr>
          <a:xfrm>
            <a:off x="457200" y="274638"/>
            <a:ext cx="8229600" cy="868362"/>
          </a:xfrm>
          <a:noFill/>
          <a:ln w="25400">
            <a:noFill/>
            <a:miter lim="800000"/>
            <a:headEnd/>
            <a:tailEnd/>
          </a:ln>
        </p:spPr>
        <p:txBody>
          <a:bodyPr/>
          <a:lstStyle/>
          <a:p>
            <a:pPr marL="1588" indent="-1588" eaLnBrk="1" hangingPunct="1"/>
            <a:r>
              <a:rPr lang="en-US" smtClean="0"/>
              <a:t>Definitions</a:t>
            </a:r>
          </a:p>
        </p:txBody>
      </p:sp>
      <p:graphicFrame>
        <p:nvGraphicFramePr>
          <p:cNvPr id="36866" name="Group 2"/>
          <p:cNvGraphicFramePr>
            <a:graphicFrameLocks noGrp="1"/>
          </p:cNvGraphicFramePr>
          <p:nvPr/>
        </p:nvGraphicFramePr>
        <p:xfrm>
          <a:off x="304800" y="3276600"/>
          <a:ext cx="8534400" cy="2224088"/>
        </p:xfrm>
        <a:graphic>
          <a:graphicData uri="http://schemas.openxmlformats.org/drawingml/2006/table">
            <a:tbl>
              <a:tblPr/>
              <a:tblGrid>
                <a:gridCol w="4267200"/>
                <a:gridCol w="4267200"/>
              </a:tblGrid>
              <a:tr h="2224088">
                <a:tc>
                  <a:txBody>
                    <a:bodyPr/>
                    <a:lstStyle/>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Lst>
                      </a:pPr>
                      <a:r>
                        <a:rPr kumimoji="0" lang="en-US" sz="1600" b="1"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Attack Geography: </a:t>
                      </a:r>
                      <a:endParaRPr kumimoji="0" lang="en-US" sz="18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Lst>
                      </a:pPr>
                      <a:endParaRPr kumimoji="0" lang="en-US" sz="1600" b="1"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Lst>
                      </a:pPr>
                      <a:r>
                        <a:rPr kumimoji="0" lang="en-US" sz="14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rPr>
                        <a:t>A description of the geography surrounding the IED incident, such as road segment, buildings, foliage, etc. Understanding the geography indicates enemy use of landscape to channel tactical response, slow friendly movement, and prevent pursuit of enemy forces. </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r>
                        <a:rPr kumimoji="0" lang="en-US" sz="14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IED Attack Geography: </a:t>
                      </a:r>
                      <a:endParaRPr kumimoji="0" lang="en-US" sz="18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endParaRPr kumimoji="0" lang="en-US" sz="14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r>
                        <a:rPr kumimoji="0" lang="en-US" sz="14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A Geospatial Region where some IED Incident takes place. </a:t>
                      </a:r>
                      <a:endParaRPr kumimoji="0" lang="en-US" sz="18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endParaRPr kumimoji="0" lang="en-US" sz="14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r>
                        <a:rPr kumimoji="0" lang="en-US" sz="1400" b="1"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IED Attack Geography Description:</a:t>
                      </a:r>
                      <a:endParaRPr kumimoji="0" lang="en-US" sz="18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endParaRPr kumimoji="0" lang="en-US" sz="14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endParaRPr>
                    </a:p>
                    <a:p>
                      <a:pPr marL="0" marR="0" lvl="0" indent="0" algn="l" defTabSz="914400" rtl="0" eaLnBrk="1" fontAlgn="base" latinLnBrk="0" hangingPunct="1">
                        <a:lnSpc>
                          <a:spcPct val="100000"/>
                        </a:lnSpc>
                        <a:spcBef>
                          <a:spcPct val="0"/>
                        </a:spcBef>
                        <a:spcAft>
                          <a:spcPct val="0"/>
                        </a:spcAft>
                        <a:buClr>
                          <a:srgbClr val="000000"/>
                        </a:buClr>
                        <a:buSzPct val="100000"/>
                        <a:buFont typeface="Arial" pitchFamily="34" charset="0"/>
                        <a:buNone/>
                        <a:tabLst>
                          <a:tab pos="914400" algn="l"/>
                          <a:tab pos="914400" algn="l"/>
                          <a:tab pos="914400" algn="l"/>
                          <a:tab pos="914400" algn="l"/>
                          <a:tab pos="914400" algn="l"/>
                          <a:tab pos="914400" algn="l"/>
                          <a:tab pos="914400" algn="l"/>
                        </a:tabLst>
                      </a:pPr>
                      <a:r>
                        <a:rPr kumimoji="0" lang="en-US" sz="1400" b="0" i="0" u="none" strike="noStrike" cap="none" normalizeH="0" baseline="0" smtClean="0">
                          <a:ln>
                            <a:noFill/>
                          </a:ln>
                          <a:solidFill>
                            <a:schemeClr val="tx1"/>
                          </a:solidFill>
                          <a:effectLst/>
                          <a:latin typeface="Lucida Grande" charset="0"/>
                          <a:ea typeface="ヒラギノ角ゴ ProN W3" charset="0"/>
                          <a:cs typeface="ヒラギノ角ゴ ProN W3" charset="0"/>
                          <a:sym typeface="Lucida Grande" charset="0"/>
                        </a:rPr>
                        <a:t>A Description of the physical features of some Geospatial Region where an IED Incident takes place.   </a:t>
                      </a:r>
                    </a:p>
                  </a:txBody>
                  <a:tcPr marL="38100" marR="38100" marT="38100" marB="381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92875" name="Group 12"/>
          <p:cNvGrpSpPr>
            <a:grpSpLocks/>
          </p:cNvGrpSpPr>
          <p:nvPr/>
        </p:nvGrpSpPr>
        <p:grpSpPr bwMode="auto">
          <a:xfrm>
            <a:off x="1979613" y="2286000"/>
            <a:ext cx="4973637" cy="990600"/>
            <a:chOff x="0" y="0"/>
            <a:chExt cx="3132" cy="624"/>
          </a:xfrm>
        </p:grpSpPr>
        <p:sp>
          <p:nvSpPr>
            <p:cNvPr id="292878" name="AutoShape 13"/>
            <p:cNvSpPr>
              <a:spLocks/>
            </p:cNvSpPr>
            <p:nvPr/>
          </p:nvSpPr>
          <p:spPr bwMode="auto">
            <a:xfrm>
              <a:off x="0" y="0"/>
              <a:ext cx="3132"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9734" y="21600"/>
                  </a:moveTo>
                  <a:lnTo>
                    <a:pt x="16722" y="14094"/>
                  </a:lnTo>
                  <a:lnTo>
                    <a:pt x="17809" y="14094"/>
                  </a:lnTo>
                  <a:cubicBezTo>
                    <a:pt x="16473" y="5623"/>
                    <a:pt x="13035" y="0"/>
                    <a:pt x="9191" y="0"/>
                  </a:cubicBezTo>
                  <a:lnTo>
                    <a:pt x="11894" y="0"/>
                  </a:lnTo>
                  <a:cubicBezTo>
                    <a:pt x="15739" y="0"/>
                    <a:pt x="19177" y="5623"/>
                    <a:pt x="20513" y="14094"/>
                  </a:cubicBezTo>
                  <a:lnTo>
                    <a:pt x="21600" y="14094"/>
                  </a:lnTo>
                  <a:lnTo>
                    <a:pt x="19734" y="21600"/>
                  </a:lnTo>
                  <a:close/>
                  <a:moveTo>
                    <a:pt x="10543" y="235"/>
                  </a:moveTo>
                  <a:cubicBezTo>
                    <a:pt x="6038" y="1809"/>
                    <a:pt x="2703" y="10898"/>
                    <a:pt x="2703" y="21600"/>
                  </a:cubicBezTo>
                  <a:lnTo>
                    <a:pt x="0" y="21600"/>
                  </a:lnTo>
                  <a:cubicBezTo>
                    <a:pt x="0" y="9671"/>
                    <a:pt x="4115" y="0"/>
                    <a:pt x="9191" y="0"/>
                  </a:cubicBezTo>
                  <a:cubicBezTo>
                    <a:pt x="9643" y="0"/>
                    <a:pt x="10095" y="79"/>
                    <a:pt x="10543" y="235"/>
                  </a:cubicBezTo>
                  <a:close/>
                  <a:moveTo>
                    <a:pt x="10543" y="235"/>
                  </a:moveTo>
                </a:path>
              </a:pathLst>
            </a:custGeom>
            <a:solidFill>
              <a:srgbClr val="7F7F7F"/>
            </a:solidFill>
            <a:ln>
              <a:noFill/>
            </a:ln>
            <a:extLst>
              <a:ext uri="{91240B29-F687-4F45-9708-019B960494DF}">
                <a14:hiddenLine xmlns:a14="http://schemas.microsoft.com/office/drawing/2010/main" w="25400" cap="flat">
                  <a:solidFill>
                    <a:schemeClr val="tx1"/>
                  </a:solidFill>
                  <a:round/>
                  <a:headEnd type="none" w="med" len="med"/>
                  <a:tailEnd type="none" w="med" len="med"/>
                </a14:hiddenLine>
              </a:ext>
            </a:extLst>
          </p:spPr>
          <p:txBody>
            <a:bodyPr lIns="0" tIns="0" rIns="0" bIns="0"/>
            <a:lstStyle/>
            <a:p>
              <a:pPr fontAlgn="base">
                <a:spcBef>
                  <a:spcPct val="0"/>
                </a:spcBef>
                <a:spcAft>
                  <a:spcPct val="0"/>
                </a:spcAft>
              </a:pPr>
              <a:endParaRPr lang="en-US" smtClean="0">
                <a:solidFill>
                  <a:srgbClr val="000000"/>
                </a:solidFill>
                <a:latin typeface="Arial" pitchFamily="34" charset="0"/>
                <a:cs typeface="Arial" pitchFamily="34" charset="0"/>
              </a:endParaRPr>
            </a:p>
          </p:txBody>
        </p:sp>
        <p:sp>
          <p:nvSpPr>
            <p:cNvPr id="292879" name="AutoShape 14"/>
            <p:cNvSpPr>
              <a:spLocks/>
            </p:cNvSpPr>
            <p:nvPr/>
          </p:nvSpPr>
          <p:spPr bwMode="auto">
            <a:xfrm>
              <a:off x="0" y="0"/>
              <a:ext cx="1529"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235"/>
                  </a:moveTo>
                  <a:cubicBezTo>
                    <a:pt x="12371" y="1809"/>
                    <a:pt x="5539" y="10898"/>
                    <a:pt x="5539" y="21600"/>
                  </a:cubicBezTo>
                  <a:lnTo>
                    <a:pt x="0" y="21600"/>
                  </a:lnTo>
                  <a:cubicBezTo>
                    <a:pt x="0" y="9671"/>
                    <a:pt x="8431" y="0"/>
                    <a:pt x="18831" y="0"/>
                  </a:cubicBezTo>
                  <a:cubicBezTo>
                    <a:pt x="19758" y="0"/>
                    <a:pt x="20683" y="78"/>
                    <a:pt x="21600" y="235"/>
                  </a:cubicBezTo>
                  <a:close/>
                  <a:moveTo>
                    <a:pt x="21600" y="235"/>
                  </a:moveTo>
                </a:path>
              </a:pathLst>
            </a:custGeom>
            <a:solidFill>
              <a:srgbClr val="000000">
                <a:alpha val="20000"/>
              </a:srgbClr>
            </a:solidFill>
            <a:ln>
              <a:noFill/>
            </a:ln>
            <a:extLst>
              <a:ext uri="{91240B29-F687-4F45-9708-019B960494DF}">
                <a14:hiddenLine xmlns:a14="http://schemas.microsoft.com/office/drawing/2010/main" w="25400" cap="flat">
                  <a:solidFill>
                    <a:schemeClr val="tx1"/>
                  </a:solidFill>
                  <a:round/>
                  <a:headEnd type="none" w="med" len="med"/>
                  <a:tailEnd type="none" w="med" len="med"/>
                </a14:hiddenLine>
              </a:ext>
            </a:extLst>
          </p:spPr>
          <p:txBody>
            <a:bodyPr lIns="0" tIns="0" rIns="0" bIns="0"/>
            <a:lstStyle/>
            <a:p>
              <a:pPr fontAlgn="base">
                <a:spcBef>
                  <a:spcPct val="0"/>
                </a:spcBef>
                <a:spcAft>
                  <a:spcPct val="0"/>
                </a:spcAft>
              </a:pPr>
              <a:endParaRPr lang="en-US" smtClean="0">
                <a:solidFill>
                  <a:srgbClr val="000000"/>
                </a:solidFill>
                <a:latin typeface="Arial" pitchFamily="34" charset="0"/>
                <a:cs typeface="Arial" pitchFamily="34" charset="0"/>
              </a:endParaRPr>
            </a:p>
          </p:txBody>
        </p:sp>
        <p:sp>
          <p:nvSpPr>
            <p:cNvPr id="292880" name="AutoShape 15"/>
            <p:cNvSpPr>
              <a:spLocks/>
            </p:cNvSpPr>
            <p:nvPr/>
          </p:nvSpPr>
          <p:spPr bwMode="auto">
            <a:xfrm>
              <a:off x="0" y="0"/>
              <a:ext cx="3132"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0543" y="235"/>
                  </a:moveTo>
                  <a:cubicBezTo>
                    <a:pt x="6038" y="1809"/>
                    <a:pt x="2703" y="10898"/>
                    <a:pt x="2703" y="21600"/>
                  </a:cubicBezTo>
                  <a:lnTo>
                    <a:pt x="0" y="21600"/>
                  </a:lnTo>
                  <a:cubicBezTo>
                    <a:pt x="0" y="9671"/>
                    <a:pt x="4115" y="0"/>
                    <a:pt x="9191" y="0"/>
                  </a:cubicBezTo>
                  <a:lnTo>
                    <a:pt x="11894" y="0"/>
                  </a:lnTo>
                  <a:cubicBezTo>
                    <a:pt x="15739" y="0"/>
                    <a:pt x="19177" y="5623"/>
                    <a:pt x="20513" y="14094"/>
                  </a:cubicBezTo>
                  <a:lnTo>
                    <a:pt x="21600" y="14094"/>
                  </a:lnTo>
                  <a:lnTo>
                    <a:pt x="19734" y="21600"/>
                  </a:lnTo>
                  <a:lnTo>
                    <a:pt x="16722" y="14094"/>
                  </a:lnTo>
                  <a:lnTo>
                    <a:pt x="17809" y="14094"/>
                  </a:lnTo>
                  <a:cubicBezTo>
                    <a:pt x="16473" y="5623"/>
                    <a:pt x="13035" y="0"/>
                    <a:pt x="9191" y="0"/>
                  </a:cubicBezTo>
                </a:path>
              </a:pathLst>
            </a:cu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fontAlgn="base">
                <a:spcBef>
                  <a:spcPct val="0"/>
                </a:spcBef>
                <a:spcAft>
                  <a:spcPct val="0"/>
                </a:spcAft>
              </a:pPr>
              <a:endParaRPr lang="en-US" smtClean="0">
                <a:solidFill>
                  <a:srgbClr val="000000"/>
                </a:solidFill>
                <a:latin typeface="Arial" pitchFamily="34" charset="0"/>
                <a:cs typeface="Arial" pitchFamily="34" charset="0"/>
              </a:endParaRPr>
            </a:p>
          </p:txBody>
        </p:sp>
      </p:grpSp>
      <p:sp>
        <p:nvSpPr>
          <p:cNvPr id="292876" name="Rectangle 16"/>
          <p:cNvSpPr>
            <a:spLocks/>
          </p:cNvSpPr>
          <p:nvPr/>
        </p:nvSpPr>
        <p:spPr bwMode="auto">
          <a:xfrm>
            <a:off x="381000" y="2286000"/>
            <a:ext cx="2451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fontAlgn="base">
              <a:spcBef>
                <a:spcPct val="0"/>
              </a:spcBef>
              <a:spcAft>
                <a:spcPct val="0"/>
              </a:spcAft>
            </a:pPr>
            <a:r>
              <a:rPr lang="en-US" sz="1600" b="1" smtClean="0">
                <a:solidFill>
                  <a:srgbClr val="FF0000"/>
                </a:solidFill>
                <a:latin typeface="Gill Sans"/>
                <a:ea typeface="Gill Sans"/>
                <a:cs typeface="Gill Sans"/>
                <a:sym typeface="Gill Sans"/>
              </a:rPr>
              <a:t>Original “Definition”</a:t>
            </a:r>
          </a:p>
        </p:txBody>
      </p:sp>
      <p:sp>
        <p:nvSpPr>
          <p:cNvPr id="292877" name="Rectangle 17"/>
          <p:cNvSpPr>
            <a:spLocks/>
          </p:cNvSpPr>
          <p:nvPr/>
        </p:nvSpPr>
        <p:spPr bwMode="auto">
          <a:xfrm>
            <a:off x="6172200" y="2286000"/>
            <a:ext cx="2451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lstStyle/>
          <a:p>
            <a:pPr fontAlgn="base">
              <a:spcBef>
                <a:spcPct val="0"/>
              </a:spcBef>
              <a:spcAft>
                <a:spcPct val="0"/>
              </a:spcAft>
            </a:pPr>
            <a:r>
              <a:rPr lang="en-US" sz="1600" b="1" smtClean="0">
                <a:solidFill>
                  <a:srgbClr val="FF0000"/>
                </a:solidFill>
                <a:latin typeface="Gill Sans"/>
                <a:ea typeface="Gill Sans"/>
                <a:cs typeface="Gill Sans"/>
                <a:sym typeface="Gill Sans"/>
              </a:rPr>
              <a:t>Improved Definition(s)</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168</a:t>
            </a:fld>
            <a:endParaRPr lang="en-US"/>
          </a:p>
        </p:txBody>
      </p:sp>
    </p:spTree>
    <p:extLst>
      <p:ext uri="{BB962C8B-B14F-4D97-AF65-F5344CB8AC3E}">
        <p14:creationId xmlns:p14="http://schemas.microsoft.com/office/powerpoint/2010/main" val="1044889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44" y="6192738"/>
            <a:ext cx="1424285" cy="36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72" y="6170415"/>
            <a:ext cx="295796" cy="36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8" name="Group 8"/>
          <p:cNvGraphicFramePr>
            <a:graphicFrameLocks noGrp="1"/>
          </p:cNvGraphicFramePr>
          <p:nvPr/>
        </p:nvGraphicFramePr>
        <p:xfrm>
          <a:off x="302494" y="3277195"/>
          <a:ext cx="8539013" cy="2224609"/>
        </p:xfrm>
        <a:graphic>
          <a:graphicData uri="http://schemas.openxmlformats.org/drawingml/2006/table">
            <a:tbl>
              <a:tblPr/>
              <a:tblGrid>
                <a:gridCol w="4269506"/>
                <a:gridCol w="4269507"/>
              </a:tblGrid>
              <a:tr h="2224609">
                <a:tc>
                  <a:txBody>
                    <a:bodyPr/>
                    <a:lstStyle/>
                    <a:p>
                      <a:pPr marL="0" marR="0" lvl="0" indent="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r>
                        <a:rPr kumimoji="0" lang="en-US" sz="1500" b="1" i="0" u="none" strike="noStrike" cap="none" normalizeH="0" baseline="0" smtClean="0">
                          <a:ln>
                            <a:noFill/>
                          </a:ln>
                          <a:solidFill>
                            <a:schemeClr val="tx1"/>
                          </a:solidFill>
                          <a:effectLst/>
                          <a:latin typeface="Lucida Grande" charset="0"/>
                          <a:ea typeface="Lucida Grande" charset="0"/>
                          <a:cs typeface="Lucida Grande" charset="0"/>
                          <a:sym typeface="Lucida Grande" charset="0"/>
                        </a:rPr>
                        <a:t>Method of Emplacement: </a:t>
                      </a:r>
                    </a:p>
                    <a:p>
                      <a:pPr marL="0" marR="0" lvl="0" indent="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endParaRPr kumimoji="0" lang="en-US" sz="1500" b="1" i="0" u="none" strike="noStrike" cap="none" normalizeH="0" baseline="0" smtClean="0">
                        <a:ln>
                          <a:noFill/>
                        </a:ln>
                        <a:solidFill>
                          <a:schemeClr val="tx1"/>
                        </a:solidFill>
                        <a:effectLst/>
                        <a:latin typeface="Lucida Grande" charset="0"/>
                        <a:ea typeface="Lucida Grande" charset="0"/>
                        <a:cs typeface="Lucida Grande" charset="0"/>
                        <a:sym typeface="Lucida Grande" charset="0"/>
                      </a:endParaRPr>
                    </a:p>
                    <a:p>
                      <a:pPr marL="0" marR="0" lvl="0" indent="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r>
                        <a:rPr kumimoji="0" lang="en-US" sz="1300" b="0" i="0" u="none" strike="noStrike" cap="none" normalizeH="0" baseline="0" smtClean="0">
                          <a:ln>
                            <a:noFill/>
                          </a:ln>
                          <a:solidFill>
                            <a:schemeClr val="tx1"/>
                          </a:solidFill>
                          <a:effectLst/>
                          <a:latin typeface="Lucida Grande" charset="0"/>
                          <a:ea typeface="Lucida Grande" charset="0"/>
                          <a:cs typeface="Lucida Grande" charset="0"/>
                          <a:sym typeface="Lucida Grande" charset="0"/>
                        </a:rPr>
                        <a:t>A description of where the device was delivered, used, or employed. (original definition)</a:t>
                      </a:r>
                      <a:endParaRPr kumimoji="0" lang="en-US" sz="1300" b="0" i="0" u="none" strike="noStrike" cap="none" normalizeH="0" baseline="0" dirty="0" smtClean="0">
                        <a:ln>
                          <a:noFill/>
                        </a:ln>
                        <a:solidFill>
                          <a:schemeClr val="tx1"/>
                        </a:solidFill>
                        <a:effectLst/>
                        <a:latin typeface="Lucida Grande" charset="0"/>
                        <a:ea typeface="Lucida Grande" charset="0"/>
                        <a:cs typeface="Lucida Grande" charset="0"/>
                        <a:sym typeface="Lucida Grande" charset="0"/>
                      </a:endParaRPr>
                    </a:p>
                  </a:txBody>
                  <a:tcPr marL="26789" marR="26789" marT="26789" marB="267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295400" marR="0" lvl="0" indent="-129540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endParaRPr kumimoji="0" lang="en-US" sz="13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26789" marR="26789" marT="26789" marB="267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5375" name="Group 18"/>
          <p:cNvGrpSpPr>
            <a:grpSpLocks/>
          </p:cNvGrpSpPr>
          <p:nvPr/>
        </p:nvGrpSpPr>
        <p:grpSpPr bwMode="auto">
          <a:xfrm>
            <a:off x="1982391" y="2286000"/>
            <a:ext cx="4972720" cy="991195"/>
            <a:chOff x="0" y="0"/>
            <a:chExt cx="4455" cy="888"/>
          </a:xfrm>
        </p:grpSpPr>
        <p:sp>
          <p:nvSpPr>
            <p:cNvPr id="15379" name="AutoShape 19"/>
            <p:cNvSpPr>
              <a:spLocks/>
            </p:cNvSpPr>
            <p:nvPr/>
          </p:nvSpPr>
          <p:spPr bwMode="auto">
            <a:xfrm>
              <a:off x="0" y="0"/>
              <a:ext cx="4455" cy="888"/>
            </a:xfrm>
            <a:custGeom>
              <a:avLst/>
              <a:gdLst>
                <a:gd name="T0" fmla="*/ 19734 w 21600"/>
                <a:gd name="T1" fmla="*/ 21600 h 21600"/>
                <a:gd name="T2" fmla="*/ 16722 w 21600"/>
                <a:gd name="T3" fmla="*/ 14094 h 21600"/>
                <a:gd name="T4" fmla="*/ 17809 w 21600"/>
                <a:gd name="T5" fmla="*/ 14094 h 21600"/>
                <a:gd name="T6" fmla="*/ 9191 w 21600"/>
                <a:gd name="T7" fmla="*/ 0 h 21600"/>
                <a:gd name="T8" fmla="*/ 11894 w 21600"/>
                <a:gd name="T9" fmla="*/ 0 h 21600"/>
                <a:gd name="T10" fmla="*/ 20513 w 21600"/>
                <a:gd name="T11" fmla="*/ 14094 h 21600"/>
                <a:gd name="T12" fmla="*/ 21600 w 21600"/>
                <a:gd name="T13" fmla="*/ 14094 h 21600"/>
                <a:gd name="T14" fmla="*/ 19734 w 21600"/>
                <a:gd name="T15" fmla="*/ 21600 h 21600"/>
                <a:gd name="T16" fmla="*/ 10543 w 21600"/>
                <a:gd name="T17" fmla="*/ 235 h 21600"/>
                <a:gd name="T18" fmla="*/ 2703 w 21600"/>
                <a:gd name="T19" fmla="*/ 21600 h 21600"/>
                <a:gd name="T20" fmla="*/ 0 w 21600"/>
                <a:gd name="T21" fmla="*/ 21600 h 21600"/>
                <a:gd name="T22" fmla="*/ 9191 w 21600"/>
                <a:gd name="T23" fmla="*/ 0 h 21600"/>
                <a:gd name="T24" fmla="*/ 10543 w 21600"/>
                <a:gd name="T25" fmla="*/ 235 h 21600"/>
                <a:gd name="T26" fmla="*/ 10543 w 21600"/>
                <a:gd name="T27" fmla="*/ 235 h 21600"/>
                <a:gd name="T28" fmla="*/ 0 w 21600"/>
                <a:gd name="T29" fmla="*/ 0 h 21600"/>
                <a:gd name="T30" fmla="*/ 21600 w 21600"/>
                <a:gd name="T3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a:moveTo>
                    <a:pt x="19734" y="21600"/>
                  </a:moveTo>
                  <a:lnTo>
                    <a:pt x="16722" y="14094"/>
                  </a:lnTo>
                  <a:lnTo>
                    <a:pt x="17809" y="14094"/>
                  </a:lnTo>
                  <a:cubicBezTo>
                    <a:pt x="16473" y="5623"/>
                    <a:pt x="13035" y="0"/>
                    <a:pt x="9191" y="0"/>
                  </a:cubicBezTo>
                  <a:lnTo>
                    <a:pt x="11894" y="0"/>
                  </a:lnTo>
                  <a:cubicBezTo>
                    <a:pt x="15739" y="0"/>
                    <a:pt x="19177" y="5623"/>
                    <a:pt x="20513" y="14094"/>
                  </a:cubicBezTo>
                  <a:lnTo>
                    <a:pt x="21600" y="14094"/>
                  </a:lnTo>
                  <a:lnTo>
                    <a:pt x="19734" y="21600"/>
                  </a:lnTo>
                  <a:close/>
                  <a:moveTo>
                    <a:pt x="10543" y="235"/>
                  </a:moveTo>
                  <a:cubicBezTo>
                    <a:pt x="6038" y="1809"/>
                    <a:pt x="2703" y="10898"/>
                    <a:pt x="2703" y="21600"/>
                  </a:cubicBezTo>
                  <a:lnTo>
                    <a:pt x="0" y="21600"/>
                  </a:lnTo>
                  <a:cubicBezTo>
                    <a:pt x="0" y="9671"/>
                    <a:pt x="4115" y="0"/>
                    <a:pt x="9191" y="0"/>
                  </a:cubicBezTo>
                  <a:cubicBezTo>
                    <a:pt x="9643" y="0"/>
                    <a:pt x="10095" y="79"/>
                    <a:pt x="10543" y="235"/>
                  </a:cubicBezTo>
                  <a:close/>
                  <a:moveTo>
                    <a:pt x="10543" y="235"/>
                  </a:moveTo>
                </a:path>
              </a:pathLst>
            </a:custGeom>
            <a:solidFill>
              <a:srgbClr val="7F7F7F"/>
            </a:solidFill>
            <a:ln>
              <a:noFill/>
            </a:ln>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endParaRPr lang="en-US"/>
            </a:p>
          </p:txBody>
        </p:sp>
        <p:sp>
          <p:nvSpPr>
            <p:cNvPr id="15380" name="AutoShape 20"/>
            <p:cNvSpPr>
              <a:spLocks/>
            </p:cNvSpPr>
            <p:nvPr/>
          </p:nvSpPr>
          <p:spPr bwMode="auto">
            <a:xfrm>
              <a:off x="0" y="0"/>
              <a:ext cx="2174" cy="888"/>
            </a:xfrm>
            <a:custGeom>
              <a:avLst/>
              <a:gdLst>
                <a:gd name="T0" fmla="*/ 21600 w 21600"/>
                <a:gd name="T1" fmla="*/ 235 h 21600"/>
                <a:gd name="T2" fmla="*/ 5539 w 21600"/>
                <a:gd name="T3" fmla="*/ 21600 h 21600"/>
                <a:gd name="T4" fmla="*/ 0 w 21600"/>
                <a:gd name="T5" fmla="*/ 21600 h 21600"/>
                <a:gd name="T6" fmla="*/ 18831 w 21600"/>
                <a:gd name="T7" fmla="*/ 0 h 21600"/>
                <a:gd name="T8" fmla="*/ 21600 w 21600"/>
                <a:gd name="T9" fmla="*/ 235 h 21600"/>
                <a:gd name="T10" fmla="*/ 21600 w 21600"/>
                <a:gd name="T11" fmla="*/ 235 h 21600"/>
                <a:gd name="T12" fmla="*/ 0 w 21600"/>
                <a:gd name="T13" fmla="*/ 0 h 21600"/>
                <a:gd name="T14" fmla="*/ 21600 w 21600"/>
                <a:gd name="T15" fmla="*/ 21600 h 21600"/>
              </a:gdLst>
              <a:ahLst/>
              <a:cxnLst>
                <a:cxn ang="0">
                  <a:pos x="T0" y="T1"/>
                </a:cxn>
                <a:cxn ang="0">
                  <a:pos x="T2" y="T3"/>
                </a:cxn>
                <a:cxn ang="0">
                  <a:pos x="T4" y="T5"/>
                </a:cxn>
                <a:cxn ang="0">
                  <a:pos x="T6" y="T7"/>
                </a:cxn>
                <a:cxn ang="0">
                  <a:pos x="T8" y="T9"/>
                </a:cxn>
                <a:cxn ang="0">
                  <a:pos x="T10" y="T11"/>
                </a:cxn>
              </a:cxnLst>
              <a:rect l="T12" t="T13" r="T14" b="T15"/>
              <a:pathLst>
                <a:path w="21600" h="21600">
                  <a:moveTo>
                    <a:pt x="21600" y="235"/>
                  </a:moveTo>
                  <a:cubicBezTo>
                    <a:pt x="12371" y="1809"/>
                    <a:pt x="5539" y="10898"/>
                    <a:pt x="5539" y="21600"/>
                  </a:cubicBezTo>
                  <a:lnTo>
                    <a:pt x="0" y="21600"/>
                  </a:lnTo>
                  <a:cubicBezTo>
                    <a:pt x="0" y="9671"/>
                    <a:pt x="8431" y="0"/>
                    <a:pt x="18831" y="0"/>
                  </a:cubicBezTo>
                  <a:cubicBezTo>
                    <a:pt x="19758" y="0"/>
                    <a:pt x="20683" y="78"/>
                    <a:pt x="21600" y="235"/>
                  </a:cubicBezTo>
                  <a:close/>
                  <a:moveTo>
                    <a:pt x="21600" y="235"/>
                  </a:moveTo>
                </a:path>
              </a:pathLst>
            </a:custGeom>
            <a:solidFill>
              <a:srgbClr val="000000">
                <a:alpha val="17647"/>
              </a:srgbClr>
            </a:solidFill>
            <a:ln>
              <a:noFill/>
            </a:ln>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endParaRPr lang="en-US"/>
            </a:p>
          </p:txBody>
        </p:sp>
        <p:sp>
          <p:nvSpPr>
            <p:cNvPr id="15381" name="Freeform 21"/>
            <p:cNvSpPr>
              <a:spLocks/>
            </p:cNvSpPr>
            <p:nvPr/>
          </p:nvSpPr>
          <p:spPr bwMode="auto">
            <a:xfrm>
              <a:off x="0" y="0"/>
              <a:ext cx="4455" cy="888"/>
            </a:xfrm>
            <a:custGeom>
              <a:avLst/>
              <a:gdLst>
                <a:gd name="T0" fmla="*/ 92 w 21600"/>
                <a:gd name="T1" fmla="*/ 0 h 21600"/>
                <a:gd name="T2" fmla="*/ 24 w 21600"/>
                <a:gd name="T3" fmla="*/ 2 h 21600"/>
                <a:gd name="T4" fmla="*/ 0 w 21600"/>
                <a:gd name="T5" fmla="*/ 2 h 21600"/>
                <a:gd name="T6" fmla="*/ 81 w 21600"/>
                <a:gd name="T7" fmla="*/ 0 h 21600"/>
                <a:gd name="T8" fmla="*/ 104 w 21600"/>
                <a:gd name="T9" fmla="*/ 0 h 21600"/>
                <a:gd name="T10" fmla="*/ 180 w 21600"/>
                <a:gd name="T11" fmla="*/ 1 h 21600"/>
                <a:gd name="T12" fmla="*/ 190 w 21600"/>
                <a:gd name="T13" fmla="*/ 1 h 21600"/>
                <a:gd name="T14" fmla="*/ 173 w 21600"/>
                <a:gd name="T15" fmla="*/ 2 h 21600"/>
                <a:gd name="T16" fmla="*/ 147 w 21600"/>
                <a:gd name="T17" fmla="*/ 1 h 21600"/>
                <a:gd name="T18" fmla="*/ 156 w 21600"/>
                <a:gd name="T19" fmla="*/ 1 h 21600"/>
                <a:gd name="T20" fmla="*/ 81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00"/>
                <a:gd name="T34" fmla="*/ 0 h 21600"/>
                <a:gd name="T35" fmla="*/ 21600 w 21600"/>
                <a:gd name="T36" fmla="*/ 21600 h 2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00" h="21600">
                  <a:moveTo>
                    <a:pt x="10543" y="235"/>
                  </a:moveTo>
                  <a:cubicBezTo>
                    <a:pt x="6038" y="1809"/>
                    <a:pt x="2703" y="10898"/>
                    <a:pt x="2703" y="21600"/>
                  </a:cubicBezTo>
                  <a:lnTo>
                    <a:pt x="0" y="21600"/>
                  </a:lnTo>
                  <a:cubicBezTo>
                    <a:pt x="0" y="9671"/>
                    <a:pt x="4115" y="0"/>
                    <a:pt x="9191" y="0"/>
                  </a:cubicBezTo>
                  <a:lnTo>
                    <a:pt x="11894" y="0"/>
                  </a:lnTo>
                  <a:cubicBezTo>
                    <a:pt x="15739" y="0"/>
                    <a:pt x="19177" y="5623"/>
                    <a:pt x="20513" y="14094"/>
                  </a:cubicBezTo>
                  <a:lnTo>
                    <a:pt x="21600" y="14094"/>
                  </a:lnTo>
                  <a:lnTo>
                    <a:pt x="19734" y="21600"/>
                  </a:lnTo>
                  <a:lnTo>
                    <a:pt x="16722" y="14094"/>
                  </a:lnTo>
                  <a:lnTo>
                    <a:pt x="17809" y="14094"/>
                  </a:lnTo>
                  <a:cubicBezTo>
                    <a:pt x="16473" y="5623"/>
                    <a:pt x="13035" y="0"/>
                    <a:pt x="9191" y="0"/>
                  </a:cubicBezTo>
                </a:path>
              </a:pathLst>
            </a:cu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5376" name="Rectangle 22"/>
          <p:cNvSpPr>
            <a:spLocks/>
          </p:cNvSpPr>
          <p:nvPr/>
        </p:nvSpPr>
        <p:spPr bwMode="auto">
          <a:xfrm>
            <a:off x="383976" y="2286000"/>
            <a:ext cx="2500313"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1500" b="1">
                <a:solidFill>
                  <a:srgbClr val="FF0000"/>
                </a:solidFill>
                <a:ea typeface="Gill Sans" charset="0"/>
                <a:cs typeface="Gill Sans" charset="0"/>
              </a:rPr>
              <a:t>Original “Definition”</a:t>
            </a:r>
          </a:p>
        </p:txBody>
      </p:sp>
      <p:sp>
        <p:nvSpPr>
          <p:cNvPr id="15377" name="Rectangle 23"/>
          <p:cNvSpPr>
            <a:spLocks/>
          </p:cNvSpPr>
          <p:nvPr/>
        </p:nvSpPr>
        <p:spPr bwMode="auto">
          <a:xfrm>
            <a:off x="6170414" y="2286000"/>
            <a:ext cx="2500313"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1500" b="1">
                <a:solidFill>
                  <a:srgbClr val="FF0000"/>
                </a:solidFill>
                <a:ea typeface="Gill Sans" charset="0"/>
                <a:cs typeface="Gill Sans" charset="0"/>
              </a:rPr>
              <a:t>Improved Definition(s)</a:t>
            </a:r>
          </a:p>
        </p:txBody>
      </p:sp>
      <p:sp>
        <p:nvSpPr>
          <p:cNvPr id="15378" name="Rectangle 24"/>
          <p:cNvSpPr>
            <a:spLocks/>
          </p:cNvSpPr>
          <p:nvPr/>
        </p:nvSpPr>
        <p:spPr bwMode="auto">
          <a:xfrm>
            <a:off x="4679156" y="3375422"/>
            <a:ext cx="4018359" cy="208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8573" bIns="0"/>
          <a:lstStyle/>
          <a:p>
            <a:pPr marL="27905"/>
            <a:r>
              <a:rPr lang="en-US" sz="1300" b="1">
                <a:ea typeface="Gill Sans" charset="0"/>
                <a:cs typeface="Gill Sans" charset="0"/>
              </a:rPr>
              <a:t>Method of IED Emplacement: </a:t>
            </a:r>
          </a:p>
          <a:p>
            <a:pPr marL="27905"/>
            <a:endParaRPr lang="en-US" sz="1300" b="1">
              <a:ea typeface="Gill Sans" charset="0"/>
              <a:cs typeface="Gill Sans" charset="0"/>
            </a:endParaRPr>
          </a:p>
          <a:p>
            <a:pPr marL="27905"/>
            <a:r>
              <a:rPr lang="en-US" sz="1300">
                <a:ea typeface="Gill Sans" charset="0"/>
                <a:cs typeface="Gill Sans" charset="0"/>
              </a:rPr>
              <a:t>A systematic procedure used in the positioning of an Improvised Explosive Device.</a:t>
            </a:r>
          </a:p>
          <a:p>
            <a:pPr marL="27905"/>
            <a:endParaRPr lang="en-US" sz="1300" b="1">
              <a:ea typeface="Gill Sans" charset="0"/>
              <a:cs typeface="Gill Sans" charset="0"/>
            </a:endParaRPr>
          </a:p>
          <a:p>
            <a:pPr marL="27905"/>
            <a:r>
              <a:rPr lang="en-US" sz="1300" b="1">
                <a:ea typeface="Gill Sans" charset="0"/>
                <a:cs typeface="Gill Sans" charset="0"/>
              </a:rPr>
              <a:t>Method of IED Emplacement Description:</a:t>
            </a:r>
          </a:p>
          <a:p>
            <a:pPr marL="27905"/>
            <a:endParaRPr lang="en-US" sz="1300" b="1">
              <a:ea typeface="Gill Sans" charset="0"/>
              <a:cs typeface="Gill Sans" charset="0"/>
            </a:endParaRPr>
          </a:p>
          <a:p>
            <a:pPr marL="27905"/>
            <a:r>
              <a:rPr lang="en-US" sz="1300">
                <a:ea typeface="Gill Sans" charset="0"/>
                <a:cs typeface="Gill Sans" charset="0"/>
              </a:rPr>
              <a:t>A description of the systematic procedure used in the positioning of an Improvised Explosive Device.   </a:t>
            </a:r>
          </a:p>
        </p:txBody>
      </p:sp>
      <p:sp>
        <p:nvSpPr>
          <p:cNvPr id="17" name="Rectangle 7"/>
          <p:cNvSpPr>
            <a:spLocks/>
          </p:cNvSpPr>
          <p:nvPr/>
        </p:nvSpPr>
        <p:spPr bwMode="auto">
          <a:xfrm>
            <a:off x="434040" y="321469"/>
            <a:ext cx="8243218" cy="60389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38100" tIns="38100" rIns="38100" bIns="38100"/>
          <a:lstStyle/>
          <a:p>
            <a:pPr algn="ctr"/>
            <a:r>
              <a:rPr lang="en-US" sz="3400" dirty="0">
                <a:latin typeface="Lucida Grande" charset="0"/>
                <a:ea typeface="Lucida Grande" charset="0"/>
                <a:cs typeface="Lucida Grande" charset="0"/>
                <a:sym typeface="Lucida Grande" charset="0"/>
              </a:rPr>
              <a:t>Example 2: Method of Emplacement</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169</a:t>
            </a:fld>
            <a:endParaRPr lang="en-US"/>
          </a:p>
        </p:txBody>
      </p:sp>
    </p:spTree>
    <p:extLst>
      <p:ext uri="{BB962C8B-B14F-4D97-AF65-F5344CB8AC3E}">
        <p14:creationId xmlns:p14="http://schemas.microsoft.com/office/powerpoint/2010/main" val="48019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normAutofit fontScale="90000"/>
          </a:bodyPr>
          <a:lstStyle/>
          <a:p>
            <a:pPr eaLnBrk="1" hangingPunct="1"/>
            <a:r>
              <a:rPr lang="en-US" dirty="0" smtClean="0">
                <a:latin typeface="Arial" pitchFamily="34" charset="0"/>
                <a:cs typeface="Arial" pitchFamily="34" charset="0"/>
              </a:rPr>
              <a:t>What can semantic technology do for you?</a:t>
            </a:r>
          </a:p>
        </p:txBody>
      </p:sp>
      <p:sp>
        <p:nvSpPr>
          <p:cNvPr id="240643" name="Rectangle 3"/>
          <p:cNvSpPr>
            <a:spLocks noChangeArrowheads="1"/>
          </p:cNvSpPr>
          <p:nvPr/>
        </p:nvSpPr>
        <p:spPr bwMode="auto">
          <a:xfrm>
            <a:off x="381000" y="1524000"/>
            <a:ext cx="8305800"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01638" indent="-401638" fontAlgn="base">
              <a:spcBef>
                <a:spcPct val="0"/>
              </a:spcBef>
              <a:spcAft>
                <a:spcPct val="0"/>
              </a:spcAft>
              <a:buFont typeface="Arial" pitchFamily="34" charset="0"/>
              <a:buChar char="•"/>
            </a:pPr>
            <a:r>
              <a:rPr lang="en-US" sz="2400" dirty="0" smtClean="0">
                <a:solidFill>
                  <a:prstClr val="black"/>
                </a:solidFill>
                <a:latin typeface="Arial" pitchFamily="34" charset="0"/>
                <a:cs typeface="Arial" pitchFamily="34" charset="0"/>
              </a:rPr>
              <a:t>software, hardware, business processes, target domains of interest change rapidly</a:t>
            </a:r>
          </a:p>
          <a:p>
            <a:pPr marL="401638" indent="-401638" fontAlgn="base">
              <a:spcBef>
                <a:spcPct val="0"/>
              </a:spcBef>
              <a:spcAft>
                <a:spcPct val="0"/>
              </a:spcAft>
              <a:buFont typeface="Arial" pitchFamily="34" charset="0"/>
              <a:buChar char="•"/>
            </a:pPr>
            <a:r>
              <a:rPr lang="en-US" sz="2400" dirty="0" smtClean="0">
                <a:solidFill>
                  <a:prstClr val="black"/>
                </a:solidFill>
                <a:latin typeface="Arial" pitchFamily="34" charset="0"/>
                <a:cs typeface="Arial" pitchFamily="34" charset="0"/>
              </a:rPr>
              <a:t>but meanings of common words change only slowly</a:t>
            </a:r>
          </a:p>
          <a:p>
            <a:pPr marL="401638" indent="-401638" fontAlgn="base">
              <a:spcBef>
                <a:spcPct val="0"/>
              </a:spcBef>
              <a:spcAft>
                <a:spcPct val="0"/>
              </a:spcAft>
              <a:buFont typeface="Arial" pitchFamily="34" charset="0"/>
              <a:buChar char="•"/>
            </a:pPr>
            <a:r>
              <a:rPr lang="en-US" sz="2400" dirty="0" smtClean="0">
                <a:solidFill>
                  <a:prstClr val="black"/>
                </a:solidFill>
                <a:latin typeface="Arial" pitchFamily="34" charset="0"/>
                <a:cs typeface="Arial" pitchFamily="34" charset="0"/>
              </a:rPr>
              <a:t>semantic technology allows these meanings to be encoded separately from data files and from application code – decoupling </a:t>
            </a:r>
            <a:r>
              <a:rPr lang="en-US" sz="2400" dirty="0">
                <a:solidFill>
                  <a:prstClr val="black"/>
                </a:solidFill>
                <a:latin typeface="Arial" pitchFamily="34" charset="0"/>
                <a:cs typeface="Arial" pitchFamily="34" charset="0"/>
              </a:rPr>
              <a:t>of semantics from data and applications</a:t>
            </a:r>
            <a:endParaRPr lang="en-US" sz="2400" dirty="0" smtClean="0">
              <a:solidFill>
                <a:prstClr val="black"/>
              </a:solidFill>
              <a:latin typeface="Arial" pitchFamily="34" charset="0"/>
              <a:cs typeface="Arial" pitchFamily="34" charset="0"/>
            </a:endParaRPr>
          </a:p>
          <a:p>
            <a:pPr marL="401638" indent="-401638" fontAlgn="base">
              <a:spcBef>
                <a:spcPct val="0"/>
              </a:spcBef>
              <a:spcAft>
                <a:spcPct val="0"/>
              </a:spcAft>
              <a:buFont typeface="Arial" pitchFamily="34" charset="0"/>
              <a:buChar char="•"/>
            </a:pPr>
            <a:r>
              <a:rPr lang="en-US" sz="2400" dirty="0" smtClean="0">
                <a:solidFill>
                  <a:prstClr val="black"/>
                </a:solidFill>
                <a:latin typeface="Arial" pitchFamily="34" charset="0"/>
                <a:cs typeface="Arial" pitchFamily="34" charset="0"/>
              </a:rPr>
              <a:t>ontologies (controlled, logically structured, vocabularies), which are used to </a:t>
            </a:r>
            <a:r>
              <a:rPr lang="en-US" sz="2400" i="1" dirty="0" smtClean="0">
                <a:solidFill>
                  <a:prstClr val="black"/>
                </a:solidFill>
                <a:latin typeface="Arial" pitchFamily="34" charset="0"/>
                <a:cs typeface="Arial" pitchFamily="34" charset="0"/>
              </a:rPr>
              <a:t>enhance </a:t>
            </a:r>
            <a:r>
              <a:rPr lang="en-US" sz="2400" dirty="0" smtClean="0">
                <a:solidFill>
                  <a:prstClr val="black"/>
                </a:solidFill>
                <a:latin typeface="Arial" pitchFamily="34" charset="0"/>
                <a:cs typeface="Arial" pitchFamily="34" charset="0"/>
              </a:rPr>
              <a:t>legacy and source content </a:t>
            </a:r>
          </a:p>
          <a:p>
            <a:pPr marL="571500" lvl="1" indent="-401638" fontAlgn="base">
              <a:spcBef>
                <a:spcPct val="0"/>
              </a:spcBef>
              <a:spcAft>
                <a:spcPct val="0"/>
              </a:spcAft>
              <a:buFont typeface="Arial" pitchFamily="34" charset="0"/>
              <a:buChar char="−"/>
            </a:pPr>
            <a:r>
              <a:rPr lang="en-US" sz="2200" dirty="0" smtClean="0">
                <a:solidFill>
                  <a:prstClr val="black"/>
                </a:solidFill>
                <a:latin typeface="Arial" pitchFamily="34" charset="0"/>
                <a:cs typeface="Arial" pitchFamily="34" charset="0"/>
              </a:rPr>
              <a:t>to make these contents retrievable even by those not involved in their creation</a:t>
            </a:r>
          </a:p>
          <a:p>
            <a:pPr marL="571500" lvl="1" indent="-401638" fontAlgn="base">
              <a:spcBef>
                <a:spcPct val="0"/>
              </a:spcBef>
              <a:spcAft>
                <a:spcPct val="0"/>
              </a:spcAft>
              <a:buFont typeface="Arial" pitchFamily="34" charset="0"/>
              <a:buChar char="−"/>
            </a:pPr>
            <a:r>
              <a:rPr lang="en-US" sz="2200" dirty="0" smtClean="0">
                <a:solidFill>
                  <a:prstClr val="black"/>
                </a:solidFill>
                <a:latin typeface="Arial" pitchFamily="34" charset="0"/>
                <a:cs typeface="Arial" pitchFamily="34" charset="0"/>
              </a:rPr>
              <a:t>to support integration of data deriving from heterogeneous sources </a:t>
            </a:r>
          </a:p>
          <a:p>
            <a:pPr marL="571500" lvl="1" indent="-401638" fontAlgn="base">
              <a:spcBef>
                <a:spcPct val="0"/>
              </a:spcBef>
              <a:spcAft>
                <a:spcPct val="0"/>
              </a:spcAft>
              <a:buFont typeface="Arial" pitchFamily="34" charset="0"/>
              <a:buChar char="−"/>
            </a:pPr>
            <a:r>
              <a:rPr lang="en-US" sz="2200" dirty="0" smtClean="0">
                <a:solidFill>
                  <a:prstClr val="black"/>
                </a:solidFill>
                <a:latin typeface="Arial" pitchFamily="34" charset="0"/>
                <a:cs typeface="Arial" pitchFamily="34" charset="0"/>
              </a:rPr>
              <a:t>to allow unanticipated secondary uses </a:t>
            </a:r>
          </a:p>
        </p:txBody>
      </p:sp>
      <p:sp>
        <p:nvSpPr>
          <p:cNvPr id="2" name="Slide Number Placeholder 1"/>
          <p:cNvSpPr>
            <a:spLocks noGrp="1"/>
          </p:cNvSpPr>
          <p:nvPr>
            <p:ph type="sldNum" sz="quarter" idx="12"/>
          </p:nvPr>
        </p:nvSpPr>
        <p:spPr/>
        <p:txBody>
          <a:bodyPr/>
          <a:lstStyle/>
          <a:p>
            <a:pPr>
              <a:defRPr/>
            </a:pPr>
            <a:fld id="{2AFFF0A0-368B-4051-91DD-5D533C9EAFAD}" type="slidenum">
              <a:rPr lang="en-US" smtClean="0">
                <a:solidFill>
                  <a:prstClr val="black">
                    <a:tint val="75000"/>
                  </a:prstClr>
                </a:solidFill>
              </a:rPr>
              <a:pPr>
                <a:defRPr/>
              </a:pPr>
              <a:t>17</a:t>
            </a:fld>
            <a:r>
              <a:rPr lang="en-US" dirty="0" smtClean="0">
                <a:solidFill>
                  <a:prstClr val="black">
                    <a:tint val="75000"/>
                  </a:prstClr>
                </a:solidFill>
              </a:rPr>
              <a:t> </a:t>
            </a:r>
            <a:endParaRPr lang="en-US" dirty="0">
              <a:solidFill>
                <a:prstClr val="black">
                  <a:tint val="75000"/>
                </a:prstClr>
              </a:solidFill>
            </a:endParaRPr>
          </a:p>
        </p:txBody>
      </p:sp>
    </p:spTree>
    <p:extLst>
      <p:ext uri="{BB962C8B-B14F-4D97-AF65-F5344CB8AC3E}">
        <p14:creationId xmlns:p14="http://schemas.microsoft.com/office/powerpoint/2010/main" val="3885414341"/>
      </p:ext>
    </p:extLst>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44" y="6192738"/>
            <a:ext cx="1424285" cy="36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72" y="6170415"/>
            <a:ext cx="295796" cy="36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7" name="Rectangle 7"/>
          <p:cNvSpPr>
            <a:spLocks/>
          </p:cNvSpPr>
          <p:nvPr/>
        </p:nvSpPr>
        <p:spPr bwMode="auto">
          <a:xfrm>
            <a:off x="507263" y="381000"/>
            <a:ext cx="8243218" cy="60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p>
            <a:pPr algn="ctr"/>
            <a:r>
              <a:rPr lang="en-US" sz="3400">
                <a:latin typeface="Lucida Grande" charset="0"/>
                <a:ea typeface="Lucida Grande" charset="0"/>
                <a:cs typeface="Lucida Grande" charset="0"/>
                <a:sym typeface="Lucida Grande" charset="0"/>
              </a:rPr>
              <a:t>Example 3: Method of Employment</a:t>
            </a:r>
          </a:p>
        </p:txBody>
      </p:sp>
      <p:graphicFrame>
        <p:nvGraphicFramePr>
          <p:cNvPr id="16392" name="Group 8"/>
          <p:cNvGraphicFramePr>
            <a:graphicFrameLocks noGrp="1"/>
          </p:cNvGraphicFramePr>
          <p:nvPr/>
        </p:nvGraphicFramePr>
        <p:xfrm>
          <a:off x="302494" y="3277195"/>
          <a:ext cx="8539013" cy="2224609"/>
        </p:xfrm>
        <a:graphic>
          <a:graphicData uri="http://schemas.openxmlformats.org/drawingml/2006/table">
            <a:tbl>
              <a:tblPr/>
              <a:tblGrid>
                <a:gridCol w="4269506"/>
                <a:gridCol w="4269507"/>
              </a:tblGrid>
              <a:tr h="2224609">
                <a:tc>
                  <a:txBody>
                    <a:bodyPr/>
                    <a:lstStyle/>
                    <a:p>
                      <a:pPr marL="0" marR="0" lvl="0" indent="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r>
                        <a:rPr kumimoji="0" lang="en-US" sz="1500" b="1" i="0" u="none" strike="noStrike" cap="none" normalizeH="0" baseline="0" dirty="0" smtClean="0">
                          <a:ln>
                            <a:noFill/>
                          </a:ln>
                          <a:solidFill>
                            <a:schemeClr val="tx1"/>
                          </a:solidFill>
                          <a:effectLst/>
                          <a:latin typeface="Lucida Grande" charset="0"/>
                          <a:ea typeface="Lucida Grande" charset="0"/>
                          <a:cs typeface="Lucida Grande" charset="0"/>
                          <a:sym typeface="Lucida Grande" charset="0"/>
                        </a:rPr>
                        <a:t>Method of Employment: </a:t>
                      </a:r>
                    </a:p>
                    <a:p>
                      <a:pPr marL="0" marR="0" lvl="0" indent="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endParaRPr kumimoji="0" lang="en-US" sz="1500" b="1" i="0" u="none" strike="noStrike" cap="none" normalizeH="0" baseline="0" dirty="0" smtClean="0">
                        <a:ln>
                          <a:noFill/>
                        </a:ln>
                        <a:solidFill>
                          <a:schemeClr val="tx1"/>
                        </a:solidFill>
                        <a:effectLst/>
                        <a:latin typeface="Lucida Grande" charset="0"/>
                        <a:ea typeface="Lucida Grande" charset="0"/>
                        <a:cs typeface="Lucida Grande" charset="0"/>
                        <a:sym typeface="Lucida Grande" charset="0"/>
                      </a:endParaRPr>
                    </a:p>
                    <a:p>
                      <a:pPr marL="0" marR="0" lvl="0" indent="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r>
                        <a:rPr kumimoji="0" lang="en-US" sz="1300" b="0" i="0" u="none" strike="noStrike" cap="none" normalizeH="0" baseline="0" dirty="0" smtClean="0">
                          <a:ln>
                            <a:noFill/>
                          </a:ln>
                          <a:solidFill>
                            <a:schemeClr val="tx1"/>
                          </a:solidFill>
                          <a:effectLst/>
                          <a:latin typeface="Lucida Grande" charset="0"/>
                          <a:ea typeface="Lucida Grande" charset="0"/>
                          <a:cs typeface="Lucida Grande" charset="0"/>
                          <a:sym typeface="Lucida Grande" charset="0"/>
                        </a:rPr>
                        <a:t>A description of where the device was delivered, used, or employed. (original definition)</a:t>
                      </a:r>
                    </a:p>
                  </a:txBody>
                  <a:tcPr marL="26789" marR="26789" marT="26789" marB="267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828800" marR="0" lvl="0" indent="-1828800" algn="l" defTabSz="914400" rtl="0" eaLnBrk="1" fontAlgn="base" latinLnBrk="0" hangingPunct="1">
                        <a:lnSpc>
                          <a:spcPct val="100000"/>
                        </a:lnSpc>
                        <a:spcBef>
                          <a:spcPct val="0"/>
                        </a:spcBef>
                        <a:spcAft>
                          <a:spcPct val="0"/>
                        </a:spcAft>
                        <a:buClr>
                          <a:srgbClr val="333399"/>
                        </a:buClr>
                        <a:buSzPct val="100000"/>
                        <a:buFont typeface="Arial Narrow" charset="0"/>
                        <a:buNone/>
                        <a:tabLst>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 pos="1295400" algn="l"/>
                        </a:tabLst>
                      </a:pPr>
                      <a:endParaRPr kumimoji="0" lang="en-US" sz="1300" b="0" i="0" u="none" strike="noStrike" cap="none" normalizeH="0" baseline="0" dirty="0" smtClean="0">
                        <a:ln>
                          <a:noFill/>
                        </a:ln>
                        <a:solidFill>
                          <a:schemeClr val="tx1"/>
                        </a:solidFill>
                        <a:effectLst/>
                        <a:latin typeface="Lucida Grande" charset="0"/>
                        <a:ea typeface="ヒラギノ角ゴ ProN W3" charset="0"/>
                        <a:cs typeface="ヒラギノ角ゴ ProN W3" charset="0"/>
                        <a:sym typeface="Lucida Grande" charset="0"/>
                      </a:endParaRPr>
                    </a:p>
                  </a:txBody>
                  <a:tcPr marL="26789" marR="26789" marT="26789" marB="267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6399" name="Group 18"/>
          <p:cNvGrpSpPr>
            <a:grpSpLocks/>
          </p:cNvGrpSpPr>
          <p:nvPr/>
        </p:nvGrpSpPr>
        <p:grpSpPr bwMode="auto">
          <a:xfrm>
            <a:off x="1982391" y="2286000"/>
            <a:ext cx="4972720" cy="991195"/>
            <a:chOff x="0" y="0"/>
            <a:chExt cx="4455" cy="888"/>
          </a:xfrm>
        </p:grpSpPr>
        <p:sp>
          <p:nvSpPr>
            <p:cNvPr id="16403" name="AutoShape 19"/>
            <p:cNvSpPr>
              <a:spLocks/>
            </p:cNvSpPr>
            <p:nvPr/>
          </p:nvSpPr>
          <p:spPr bwMode="auto">
            <a:xfrm>
              <a:off x="0" y="0"/>
              <a:ext cx="4455" cy="888"/>
            </a:xfrm>
            <a:custGeom>
              <a:avLst/>
              <a:gdLst>
                <a:gd name="T0" fmla="*/ 19734 w 21600"/>
                <a:gd name="T1" fmla="*/ 21600 h 21600"/>
                <a:gd name="T2" fmla="*/ 16722 w 21600"/>
                <a:gd name="T3" fmla="*/ 14094 h 21600"/>
                <a:gd name="T4" fmla="*/ 17809 w 21600"/>
                <a:gd name="T5" fmla="*/ 14094 h 21600"/>
                <a:gd name="T6" fmla="*/ 9191 w 21600"/>
                <a:gd name="T7" fmla="*/ 0 h 21600"/>
                <a:gd name="T8" fmla="*/ 11894 w 21600"/>
                <a:gd name="T9" fmla="*/ 0 h 21600"/>
                <a:gd name="T10" fmla="*/ 20513 w 21600"/>
                <a:gd name="T11" fmla="*/ 14094 h 21600"/>
                <a:gd name="T12" fmla="*/ 21600 w 21600"/>
                <a:gd name="T13" fmla="*/ 14094 h 21600"/>
                <a:gd name="T14" fmla="*/ 19734 w 21600"/>
                <a:gd name="T15" fmla="*/ 21600 h 21600"/>
                <a:gd name="T16" fmla="*/ 10543 w 21600"/>
                <a:gd name="T17" fmla="*/ 235 h 21600"/>
                <a:gd name="T18" fmla="*/ 2703 w 21600"/>
                <a:gd name="T19" fmla="*/ 21600 h 21600"/>
                <a:gd name="T20" fmla="*/ 0 w 21600"/>
                <a:gd name="T21" fmla="*/ 21600 h 21600"/>
                <a:gd name="T22" fmla="*/ 9191 w 21600"/>
                <a:gd name="T23" fmla="*/ 0 h 21600"/>
                <a:gd name="T24" fmla="*/ 10543 w 21600"/>
                <a:gd name="T25" fmla="*/ 235 h 21600"/>
                <a:gd name="T26" fmla="*/ 10543 w 21600"/>
                <a:gd name="T27" fmla="*/ 235 h 21600"/>
                <a:gd name="T28" fmla="*/ 0 w 21600"/>
                <a:gd name="T29" fmla="*/ 0 h 21600"/>
                <a:gd name="T30" fmla="*/ 21600 w 21600"/>
                <a:gd name="T3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a:moveTo>
                    <a:pt x="19734" y="21600"/>
                  </a:moveTo>
                  <a:lnTo>
                    <a:pt x="16722" y="14094"/>
                  </a:lnTo>
                  <a:lnTo>
                    <a:pt x="17809" y="14094"/>
                  </a:lnTo>
                  <a:cubicBezTo>
                    <a:pt x="16473" y="5623"/>
                    <a:pt x="13035" y="0"/>
                    <a:pt x="9191" y="0"/>
                  </a:cubicBezTo>
                  <a:lnTo>
                    <a:pt x="11894" y="0"/>
                  </a:lnTo>
                  <a:cubicBezTo>
                    <a:pt x="15739" y="0"/>
                    <a:pt x="19177" y="5623"/>
                    <a:pt x="20513" y="14094"/>
                  </a:cubicBezTo>
                  <a:lnTo>
                    <a:pt x="21600" y="14094"/>
                  </a:lnTo>
                  <a:lnTo>
                    <a:pt x="19734" y="21600"/>
                  </a:lnTo>
                  <a:close/>
                  <a:moveTo>
                    <a:pt x="10543" y="235"/>
                  </a:moveTo>
                  <a:cubicBezTo>
                    <a:pt x="6038" y="1809"/>
                    <a:pt x="2703" y="10898"/>
                    <a:pt x="2703" y="21600"/>
                  </a:cubicBezTo>
                  <a:lnTo>
                    <a:pt x="0" y="21600"/>
                  </a:lnTo>
                  <a:cubicBezTo>
                    <a:pt x="0" y="9671"/>
                    <a:pt x="4115" y="0"/>
                    <a:pt x="9191" y="0"/>
                  </a:cubicBezTo>
                  <a:cubicBezTo>
                    <a:pt x="9643" y="0"/>
                    <a:pt x="10095" y="79"/>
                    <a:pt x="10543" y="235"/>
                  </a:cubicBezTo>
                  <a:close/>
                  <a:moveTo>
                    <a:pt x="10543" y="235"/>
                  </a:moveTo>
                </a:path>
              </a:pathLst>
            </a:custGeom>
            <a:solidFill>
              <a:srgbClr val="7F7F7F"/>
            </a:solidFill>
            <a:ln>
              <a:noFill/>
            </a:ln>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endParaRPr lang="en-US"/>
            </a:p>
          </p:txBody>
        </p:sp>
        <p:sp>
          <p:nvSpPr>
            <p:cNvPr id="16404" name="AutoShape 20"/>
            <p:cNvSpPr>
              <a:spLocks/>
            </p:cNvSpPr>
            <p:nvPr/>
          </p:nvSpPr>
          <p:spPr bwMode="auto">
            <a:xfrm>
              <a:off x="0" y="0"/>
              <a:ext cx="2174" cy="888"/>
            </a:xfrm>
            <a:custGeom>
              <a:avLst/>
              <a:gdLst>
                <a:gd name="T0" fmla="*/ 21600 w 21600"/>
                <a:gd name="T1" fmla="*/ 235 h 21600"/>
                <a:gd name="T2" fmla="*/ 5539 w 21600"/>
                <a:gd name="T3" fmla="*/ 21600 h 21600"/>
                <a:gd name="T4" fmla="*/ 0 w 21600"/>
                <a:gd name="T5" fmla="*/ 21600 h 21600"/>
                <a:gd name="T6" fmla="*/ 18831 w 21600"/>
                <a:gd name="T7" fmla="*/ 0 h 21600"/>
                <a:gd name="T8" fmla="*/ 21600 w 21600"/>
                <a:gd name="T9" fmla="*/ 235 h 21600"/>
                <a:gd name="T10" fmla="*/ 21600 w 21600"/>
                <a:gd name="T11" fmla="*/ 235 h 21600"/>
                <a:gd name="T12" fmla="*/ 0 w 21600"/>
                <a:gd name="T13" fmla="*/ 0 h 21600"/>
                <a:gd name="T14" fmla="*/ 21600 w 21600"/>
                <a:gd name="T15" fmla="*/ 21600 h 21600"/>
              </a:gdLst>
              <a:ahLst/>
              <a:cxnLst>
                <a:cxn ang="0">
                  <a:pos x="T0" y="T1"/>
                </a:cxn>
                <a:cxn ang="0">
                  <a:pos x="T2" y="T3"/>
                </a:cxn>
                <a:cxn ang="0">
                  <a:pos x="T4" y="T5"/>
                </a:cxn>
                <a:cxn ang="0">
                  <a:pos x="T6" y="T7"/>
                </a:cxn>
                <a:cxn ang="0">
                  <a:pos x="T8" y="T9"/>
                </a:cxn>
                <a:cxn ang="0">
                  <a:pos x="T10" y="T11"/>
                </a:cxn>
              </a:cxnLst>
              <a:rect l="T12" t="T13" r="T14" b="T15"/>
              <a:pathLst>
                <a:path w="21600" h="21600">
                  <a:moveTo>
                    <a:pt x="21600" y="235"/>
                  </a:moveTo>
                  <a:cubicBezTo>
                    <a:pt x="12371" y="1809"/>
                    <a:pt x="5539" y="10898"/>
                    <a:pt x="5539" y="21600"/>
                  </a:cubicBezTo>
                  <a:lnTo>
                    <a:pt x="0" y="21600"/>
                  </a:lnTo>
                  <a:cubicBezTo>
                    <a:pt x="0" y="9671"/>
                    <a:pt x="8431" y="0"/>
                    <a:pt x="18831" y="0"/>
                  </a:cubicBezTo>
                  <a:cubicBezTo>
                    <a:pt x="19758" y="0"/>
                    <a:pt x="20683" y="78"/>
                    <a:pt x="21600" y="235"/>
                  </a:cubicBezTo>
                  <a:close/>
                  <a:moveTo>
                    <a:pt x="21600" y="235"/>
                  </a:moveTo>
                </a:path>
              </a:pathLst>
            </a:custGeom>
            <a:solidFill>
              <a:srgbClr val="000000">
                <a:alpha val="17647"/>
              </a:srgbClr>
            </a:solidFill>
            <a:ln>
              <a:noFill/>
            </a:ln>
            <a:extLst>
              <a:ext uri="{91240B29-F687-4F45-9708-019B960494DF}">
                <a14:hiddenLine xmlns:a14="http://schemas.microsoft.com/office/drawing/2010/main" w="25400" cap="flat">
                  <a:solidFill>
                    <a:srgbClr val="000000"/>
                  </a:solidFill>
                  <a:round/>
                  <a:headEnd type="none" w="med" len="med"/>
                  <a:tailEnd type="none" w="med" len="med"/>
                </a14:hiddenLine>
              </a:ext>
            </a:extLst>
          </p:spPr>
          <p:txBody>
            <a:bodyPr lIns="0" tIns="0" rIns="0" bIns="0"/>
            <a:lstStyle/>
            <a:p>
              <a:endParaRPr lang="en-US"/>
            </a:p>
          </p:txBody>
        </p:sp>
        <p:sp>
          <p:nvSpPr>
            <p:cNvPr id="16405" name="Freeform 21"/>
            <p:cNvSpPr>
              <a:spLocks/>
            </p:cNvSpPr>
            <p:nvPr/>
          </p:nvSpPr>
          <p:spPr bwMode="auto">
            <a:xfrm>
              <a:off x="0" y="0"/>
              <a:ext cx="4455" cy="888"/>
            </a:xfrm>
            <a:custGeom>
              <a:avLst/>
              <a:gdLst>
                <a:gd name="T0" fmla="*/ 92 w 21600"/>
                <a:gd name="T1" fmla="*/ 0 h 21600"/>
                <a:gd name="T2" fmla="*/ 24 w 21600"/>
                <a:gd name="T3" fmla="*/ 2 h 21600"/>
                <a:gd name="T4" fmla="*/ 0 w 21600"/>
                <a:gd name="T5" fmla="*/ 2 h 21600"/>
                <a:gd name="T6" fmla="*/ 81 w 21600"/>
                <a:gd name="T7" fmla="*/ 0 h 21600"/>
                <a:gd name="T8" fmla="*/ 104 w 21600"/>
                <a:gd name="T9" fmla="*/ 0 h 21600"/>
                <a:gd name="T10" fmla="*/ 180 w 21600"/>
                <a:gd name="T11" fmla="*/ 1 h 21600"/>
                <a:gd name="T12" fmla="*/ 190 w 21600"/>
                <a:gd name="T13" fmla="*/ 1 h 21600"/>
                <a:gd name="T14" fmla="*/ 173 w 21600"/>
                <a:gd name="T15" fmla="*/ 2 h 21600"/>
                <a:gd name="T16" fmla="*/ 147 w 21600"/>
                <a:gd name="T17" fmla="*/ 1 h 21600"/>
                <a:gd name="T18" fmla="*/ 156 w 21600"/>
                <a:gd name="T19" fmla="*/ 1 h 21600"/>
                <a:gd name="T20" fmla="*/ 81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00"/>
                <a:gd name="T34" fmla="*/ 0 h 21600"/>
                <a:gd name="T35" fmla="*/ 21600 w 21600"/>
                <a:gd name="T36" fmla="*/ 21600 h 2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00" h="21600">
                  <a:moveTo>
                    <a:pt x="10543" y="235"/>
                  </a:moveTo>
                  <a:cubicBezTo>
                    <a:pt x="6038" y="1809"/>
                    <a:pt x="2703" y="10898"/>
                    <a:pt x="2703" y="21600"/>
                  </a:cubicBezTo>
                  <a:lnTo>
                    <a:pt x="0" y="21600"/>
                  </a:lnTo>
                  <a:cubicBezTo>
                    <a:pt x="0" y="9671"/>
                    <a:pt x="4115" y="0"/>
                    <a:pt x="9191" y="0"/>
                  </a:cubicBezTo>
                  <a:lnTo>
                    <a:pt x="11894" y="0"/>
                  </a:lnTo>
                  <a:cubicBezTo>
                    <a:pt x="15739" y="0"/>
                    <a:pt x="19177" y="5623"/>
                    <a:pt x="20513" y="14094"/>
                  </a:cubicBezTo>
                  <a:lnTo>
                    <a:pt x="21600" y="14094"/>
                  </a:lnTo>
                  <a:lnTo>
                    <a:pt x="19734" y="21600"/>
                  </a:lnTo>
                  <a:lnTo>
                    <a:pt x="16722" y="14094"/>
                  </a:lnTo>
                  <a:lnTo>
                    <a:pt x="17809" y="14094"/>
                  </a:lnTo>
                  <a:cubicBezTo>
                    <a:pt x="16473" y="5623"/>
                    <a:pt x="13035" y="0"/>
                    <a:pt x="9191" y="0"/>
                  </a:cubicBezTo>
                </a:path>
              </a:pathLst>
            </a:custGeom>
            <a:noFill/>
            <a:ln w="254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400" name="Rectangle 22"/>
          <p:cNvSpPr>
            <a:spLocks/>
          </p:cNvSpPr>
          <p:nvPr/>
        </p:nvSpPr>
        <p:spPr bwMode="auto">
          <a:xfrm>
            <a:off x="383976" y="2286000"/>
            <a:ext cx="2500313"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1500" b="1">
                <a:solidFill>
                  <a:srgbClr val="FF0000"/>
                </a:solidFill>
                <a:ea typeface="Gill Sans" charset="0"/>
                <a:cs typeface="Gill Sans" charset="0"/>
              </a:rPr>
              <a:t>Original “Definition”</a:t>
            </a:r>
          </a:p>
        </p:txBody>
      </p:sp>
      <p:sp>
        <p:nvSpPr>
          <p:cNvPr id="16401" name="Rectangle 23"/>
          <p:cNvSpPr>
            <a:spLocks/>
          </p:cNvSpPr>
          <p:nvPr/>
        </p:nvSpPr>
        <p:spPr bwMode="auto">
          <a:xfrm>
            <a:off x="6170414" y="2286000"/>
            <a:ext cx="2500313"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26788" tIns="26788" rIns="26788" bIns="26788"/>
          <a:lstStyle/>
          <a:p>
            <a:pPr algn="ctr"/>
            <a:r>
              <a:rPr lang="en-US" sz="1500" b="1">
                <a:solidFill>
                  <a:srgbClr val="FF0000"/>
                </a:solidFill>
                <a:ea typeface="Gill Sans" charset="0"/>
                <a:cs typeface="Gill Sans" charset="0"/>
              </a:rPr>
              <a:t>Improved Definition(s)</a:t>
            </a:r>
          </a:p>
        </p:txBody>
      </p:sp>
      <p:sp>
        <p:nvSpPr>
          <p:cNvPr id="16402" name="Rectangle 24"/>
          <p:cNvSpPr>
            <a:spLocks/>
          </p:cNvSpPr>
          <p:nvPr/>
        </p:nvSpPr>
        <p:spPr bwMode="auto">
          <a:xfrm>
            <a:off x="4679156" y="3375422"/>
            <a:ext cx="4152305" cy="202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8573" bIns="0"/>
          <a:lstStyle/>
          <a:p>
            <a:pPr marL="27905"/>
            <a:r>
              <a:rPr lang="en-US" sz="1300" b="1">
                <a:ea typeface="Gill Sans" charset="0"/>
                <a:cs typeface="Gill Sans" charset="0"/>
              </a:rPr>
              <a:t>Method of IED Employment: </a:t>
            </a:r>
          </a:p>
          <a:p>
            <a:pPr marL="27905"/>
            <a:endParaRPr lang="en-US" sz="1300" b="1">
              <a:ea typeface="Gill Sans" charset="0"/>
              <a:cs typeface="Gill Sans" charset="0"/>
            </a:endParaRPr>
          </a:p>
          <a:p>
            <a:pPr marL="27905"/>
            <a:r>
              <a:rPr lang="en-US" sz="1300">
                <a:ea typeface="Gill Sans" charset="0"/>
                <a:cs typeface="Gill Sans" charset="0"/>
              </a:rPr>
              <a:t>A systematic procedure used in the delivery of an Improvised Explosive Device.</a:t>
            </a:r>
          </a:p>
          <a:p>
            <a:pPr marL="27905"/>
            <a:endParaRPr lang="en-US" sz="1300" b="1">
              <a:ea typeface="Gill Sans" charset="0"/>
              <a:cs typeface="Gill Sans" charset="0"/>
            </a:endParaRPr>
          </a:p>
          <a:p>
            <a:pPr marL="27905"/>
            <a:r>
              <a:rPr lang="en-US" sz="1300" b="1">
                <a:ea typeface="Gill Sans" charset="0"/>
                <a:cs typeface="Gill Sans" charset="0"/>
              </a:rPr>
              <a:t>Method of IED Employment Description:</a:t>
            </a:r>
          </a:p>
          <a:p>
            <a:pPr marL="27905"/>
            <a:endParaRPr lang="en-US" sz="1300" b="1">
              <a:ea typeface="Gill Sans" charset="0"/>
              <a:cs typeface="Gill Sans" charset="0"/>
            </a:endParaRPr>
          </a:p>
          <a:p>
            <a:pPr marL="27905"/>
            <a:r>
              <a:rPr lang="en-US" sz="1300">
                <a:ea typeface="Gill Sans" charset="0"/>
                <a:cs typeface="Gill Sans" charset="0"/>
              </a:rPr>
              <a:t>A description of the systematic procedure used in the delivery of an Improvised Explosive Device.</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170</a:t>
            </a:fld>
            <a:endParaRPr lang="en-US"/>
          </a:p>
        </p:txBody>
      </p:sp>
    </p:spTree>
    <p:extLst>
      <p:ext uri="{BB962C8B-B14F-4D97-AF65-F5344CB8AC3E}">
        <p14:creationId xmlns:p14="http://schemas.microsoft.com/office/powerpoint/2010/main" val="1361952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Doctrinal Definitions</a:t>
            </a:r>
            <a:endParaRPr lang="en-US" dirty="0"/>
          </a:p>
        </p:txBody>
      </p:sp>
      <p:sp>
        <p:nvSpPr>
          <p:cNvPr id="5" name="Rectangle 4"/>
          <p:cNvSpPr/>
          <p:nvPr/>
        </p:nvSpPr>
        <p:spPr>
          <a:xfrm>
            <a:off x="381000" y="2224998"/>
            <a:ext cx="8458199" cy="2246769"/>
          </a:xfrm>
          <a:prstGeom prst="rect">
            <a:avLst/>
          </a:prstGeom>
        </p:spPr>
        <p:txBody>
          <a:bodyPr wrap="square">
            <a:spAutoFit/>
          </a:bodyPr>
          <a:lstStyle/>
          <a:p>
            <a:r>
              <a:rPr lang="en-US" sz="2800" b="1" dirty="0"/>
              <a:t>intelligence estimate — </a:t>
            </a:r>
            <a:r>
              <a:rPr lang="en-US" sz="2800" dirty="0"/>
              <a:t>The appraisal, expressed in writing or orally, of </a:t>
            </a:r>
            <a:r>
              <a:rPr lang="en-US" sz="2800" dirty="0" smtClean="0"/>
              <a:t>available intelligence </a:t>
            </a:r>
            <a:r>
              <a:rPr lang="en-US" sz="2800" dirty="0"/>
              <a:t>relating to a specific situation or condition with a view </a:t>
            </a:r>
            <a:r>
              <a:rPr lang="en-US" sz="2800" dirty="0" smtClean="0"/>
              <a:t>to determining the courses </a:t>
            </a:r>
            <a:r>
              <a:rPr lang="en-US" sz="2800" dirty="0"/>
              <a:t>of action open to the enemy </a:t>
            </a:r>
            <a:r>
              <a:rPr lang="en-US" sz="2800" dirty="0" smtClean="0"/>
              <a:t>or adversary </a:t>
            </a:r>
            <a:r>
              <a:rPr lang="en-US" sz="2800" dirty="0"/>
              <a:t>and the order of probability of </a:t>
            </a:r>
            <a:r>
              <a:rPr lang="en-US" sz="2800" dirty="0" smtClean="0"/>
              <a:t>their adoption</a:t>
            </a:r>
            <a:r>
              <a:rPr lang="en-US" sz="2800" dirty="0"/>
              <a:t>. (JP 2-0)</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171</a:t>
            </a:fld>
            <a:endParaRPr lang="en-US"/>
          </a:p>
        </p:txBody>
      </p:sp>
    </p:spTree>
    <p:extLst>
      <p:ext uri="{BB962C8B-B14F-4D97-AF65-F5344CB8AC3E}">
        <p14:creationId xmlns:p14="http://schemas.microsoft.com/office/powerpoint/2010/main" val="42915054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pPr>
              <a:defRPr/>
            </a:pPr>
            <a:fld id="{1ECF4BBB-E556-46DE-B71C-52ED6329B2B9}" type="slidenum">
              <a:rPr lang="en-US"/>
              <a:pPr>
                <a:defRPr/>
              </a:pPr>
              <a:t>172</a:t>
            </a:fld>
            <a:endParaRPr lang="en-US"/>
          </a:p>
        </p:txBody>
      </p:sp>
      <p:pic>
        <p:nvPicPr>
          <p:cNvPr id="29389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3" y="0"/>
            <a:ext cx="90820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4117703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protege.stanford.edu/images/classes-t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06" y="1371600"/>
            <a:ext cx="4114800" cy="32812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Create Initial Ontology</a:t>
            </a:r>
            <a:endParaRPr lang="en-US" dirty="0"/>
          </a:p>
        </p:txBody>
      </p:sp>
      <p:pic>
        <p:nvPicPr>
          <p:cNvPr id="6146" name="Picture 2" descr="http://ontodog.hegroup.org/tutorial/images/view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943233"/>
            <a:ext cx="4230985" cy="20214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ontodog.hegroup.org/tutorial/images/view1.jpg"/>
          <p:cNvPicPr>
            <a:picLocks noChangeAspect="1" noChangeArrowheads="1"/>
          </p:cNvPicPr>
          <p:nvPr/>
        </p:nvPicPr>
        <p:blipFill rotWithShape="1">
          <a:blip r:embed="rId4">
            <a:extLst>
              <a:ext uri="{28A0092B-C50C-407E-A947-70E740481C1C}">
                <a14:useLocalDpi xmlns:a14="http://schemas.microsoft.com/office/drawing/2010/main" val="0"/>
              </a:ext>
            </a:extLst>
          </a:blip>
          <a:srcRect t="11589"/>
          <a:stretch/>
        </p:blipFill>
        <p:spPr bwMode="auto">
          <a:xfrm>
            <a:off x="4323806" y="4419600"/>
            <a:ext cx="4648200" cy="188580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franz.com/ps/newsletter-archive/4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94" y="5486400"/>
            <a:ext cx="3545897" cy="1200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190CA34-1945-4751-9C46-CB4E1B950B3D}" type="slidenum">
              <a:rPr lang="en-US" smtClean="0"/>
              <a:pPr/>
              <a:t>173</a:t>
            </a:fld>
            <a:endParaRPr lang="en-US"/>
          </a:p>
        </p:txBody>
      </p:sp>
    </p:spTree>
    <p:extLst>
      <p:ext uri="{BB962C8B-B14F-4D97-AF65-F5344CB8AC3E}">
        <p14:creationId xmlns:p14="http://schemas.microsoft.com/office/powerpoint/2010/main" val="101386466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202980" y="88304"/>
            <a:ext cx="2207221" cy="923330"/>
          </a:xfrm>
          <a:prstGeom prst="rect">
            <a:avLst/>
          </a:prstGeom>
          <a:noFill/>
          <a:ln>
            <a:noFill/>
          </a:ln>
        </p:spPr>
        <p:txBody>
          <a:bodyPr wrap="square" rtlCol="0">
            <a:spAutoFit/>
          </a:bodyPr>
          <a:lstStyle/>
          <a:p>
            <a:pPr algn="ctr"/>
            <a:r>
              <a:rPr lang="en-US" b="1" dirty="0" smtClean="0"/>
              <a:t>Specifically </a:t>
            </a:r>
          </a:p>
          <a:p>
            <a:pPr algn="ctr"/>
            <a:r>
              <a:rPr lang="en-US" b="1" dirty="0" smtClean="0"/>
              <a:t>Dependent</a:t>
            </a:r>
          </a:p>
          <a:p>
            <a:pPr algn="ctr"/>
            <a:r>
              <a:rPr lang="en-US" b="1" dirty="0" smtClean="0"/>
              <a:t>Continuant</a:t>
            </a:r>
          </a:p>
        </p:txBody>
      </p:sp>
      <p:sp>
        <p:nvSpPr>
          <p:cNvPr id="6" name="TextBox 5"/>
          <p:cNvSpPr txBox="1"/>
          <p:nvPr/>
        </p:nvSpPr>
        <p:spPr>
          <a:xfrm>
            <a:off x="836077" y="1314479"/>
            <a:ext cx="1524000" cy="369332"/>
          </a:xfrm>
          <a:prstGeom prst="rect">
            <a:avLst/>
          </a:prstGeom>
          <a:noFill/>
        </p:spPr>
        <p:txBody>
          <a:bodyPr wrap="square" rtlCol="0">
            <a:spAutoFit/>
          </a:bodyPr>
          <a:lstStyle/>
          <a:p>
            <a:pPr algn="ctr"/>
            <a:r>
              <a:rPr lang="en-US" b="1" dirty="0" smtClean="0"/>
              <a:t>Agent</a:t>
            </a:r>
            <a:endParaRPr lang="en-US" b="1" dirty="0"/>
          </a:p>
        </p:txBody>
      </p:sp>
      <p:sp>
        <p:nvSpPr>
          <p:cNvPr id="22" name="TextBox 21"/>
          <p:cNvSpPr txBox="1"/>
          <p:nvPr/>
        </p:nvSpPr>
        <p:spPr>
          <a:xfrm>
            <a:off x="5640531" y="81367"/>
            <a:ext cx="1468581" cy="923330"/>
          </a:xfrm>
          <a:prstGeom prst="rect">
            <a:avLst/>
          </a:prstGeom>
          <a:noFill/>
        </p:spPr>
        <p:txBody>
          <a:bodyPr wrap="square" rtlCol="0">
            <a:spAutoFit/>
          </a:bodyPr>
          <a:lstStyle/>
          <a:p>
            <a:pPr algn="ctr"/>
            <a:r>
              <a:rPr lang="en-US" b="1" dirty="0" smtClean="0"/>
              <a:t>Generically Dependent Continuant</a:t>
            </a:r>
            <a:endParaRPr lang="en-US" b="1" dirty="0"/>
          </a:p>
        </p:txBody>
      </p:sp>
      <p:sp>
        <p:nvSpPr>
          <p:cNvPr id="23" name="TextBox 22"/>
          <p:cNvSpPr txBox="1"/>
          <p:nvPr/>
        </p:nvSpPr>
        <p:spPr>
          <a:xfrm>
            <a:off x="0" y="145473"/>
            <a:ext cx="3079607" cy="584775"/>
          </a:xfrm>
          <a:prstGeom prst="rect">
            <a:avLst/>
          </a:prstGeom>
          <a:noFill/>
        </p:spPr>
        <p:txBody>
          <a:bodyPr wrap="square" rtlCol="0">
            <a:spAutoFit/>
          </a:bodyPr>
          <a:lstStyle/>
          <a:p>
            <a:pPr algn="ctr"/>
            <a:r>
              <a:rPr lang="en-US" sz="1600" b="1" dirty="0" smtClean="0">
                <a:solidFill>
                  <a:schemeClr val="bg1"/>
                </a:solidFill>
              </a:rPr>
              <a:t>Independent Continuant</a:t>
            </a:r>
          </a:p>
          <a:p>
            <a:pPr algn="ctr"/>
            <a:r>
              <a:rPr lang="en-US" sz="1600" b="1" dirty="0" smtClean="0">
                <a:solidFill>
                  <a:schemeClr val="bg1"/>
                </a:solidFill>
              </a:rPr>
              <a:t>Object Aggregate/Object/Site</a:t>
            </a:r>
            <a:endParaRPr lang="en-US" sz="1600" b="1" dirty="0">
              <a:solidFill>
                <a:schemeClr val="bg1"/>
              </a:solidFill>
            </a:endParaRPr>
          </a:p>
        </p:txBody>
      </p:sp>
      <p:sp>
        <p:nvSpPr>
          <p:cNvPr id="25" name="TextBox 24"/>
          <p:cNvSpPr txBox="1"/>
          <p:nvPr/>
        </p:nvSpPr>
        <p:spPr>
          <a:xfrm>
            <a:off x="7716982" y="191777"/>
            <a:ext cx="1066800" cy="369332"/>
          </a:xfrm>
          <a:prstGeom prst="rect">
            <a:avLst/>
          </a:prstGeom>
          <a:noFill/>
        </p:spPr>
        <p:txBody>
          <a:bodyPr wrap="square" rtlCol="0">
            <a:spAutoFit/>
          </a:bodyPr>
          <a:lstStyle/>
          <a:p>
            <a:pPr algn="ctr"/>
            <a:r>
              <a:rPr lang="en-US" b="1" dirty="0" smtClean="0"/>
              <a:t>Process</a:t>
            </a:r>
            <a:endParaRPr lang="en-US" b="1" dirty="0"/>
          </a:p>
        </p:txBody>
      </p:sp>
      <p:sp>
        <p:nvSpPr>
          <p:cNvPr id="35" name="TextBox 34"/>
          <p:cNvSpPr txBox="1"/>
          <p:nvPr/>
        </p:nvSpPr>
        <p:spPr>
          <a:xfrm>
            <a:off x="7431232" y="1280602"/>
            <a:ext cx="1625311" cy="923330"/>
          </a:xfrm>
          <a:prstGeom prst="rect">
            <a:avLst/>
          </a:prstGeom>
          <a:solidFill>
            <a:schemeClr val="bg1"/>
          </a:solidFill>
          <a:ln>
            <a:solidFill>
              <a:schemeClr val="tx1"/>
            </a:solidFill>
          </a:ln>
        </p:spPr>
        <p:txBody>
          <a:bodyPr wrap="square" rtlCol="0">
            <a:spAutoFit/>
          </a:bodyPr>
          <a:lstStyle/>
          <a:p>
            <a:r>
              <a:rPr lang="en-US" sz="1600" b="1" dirty="0" smtClean="0"/>
              <a:t>Natural Process</a:t>
            </a:r>
            <a:endParaRPr lang="en-US" sz="1600" b="1" dirty="0"/>
          </a:p>
          <a:p>
            <a:r>
              <a:rPr lang="en-US" sz="1400" dirty="0" smtClean="0"/>
              <a:t>   - </a:t>
            </a:r>
            <a:r>
              <a:rPr lang="en-US" sz="1200" dirty="0" smtClean="0"/>
              <a:t>Biological Process</a:t>
            </a:r>
            <a:endParaRPr lang="en-US" sz="1200" dirty="0"/>
          </a:p>
          <a:p>
            <a:r>
              <a:rPr lang="en-US" sz="1200" dirty="0" smtClean="0"/>
              <a:t>   - Weather Process</a:t>
            </a:r>
            <a:endParaRPr lang="en-US" sz="1200" dirty="0"/>
          </a:p>
          <a:p>
            <a:r>
              <a:rPr lang="en-US" sz="1200" dirty="0" smtClean="0"/>
              <a:t>   - Geological Process</a:t>
            </a:r>
            <a:endParaRPr lang="en-US" sz="1200" dirty="0"/>
          </a:p>
        </p:txBody>
      </p:sp>
      <p:sp>
        <p:nvSpPr>
          <p:cNvPr id="39" name="TextBox 38"/>
          <p:cNvSpPr txBox="1"/>
          <p:nvPr/>
        </p:nvSpPr>
        <p:spPr>
          <a:xfrm>
            <a:off x="3301410" y="5224216"/>
            <a:ext cx="1919380" cy="892552"/>
          </a:xfrm>
          <a:prstGeom prst="rect">
            <a:avLst/>
          </a:prstGeom>
          <a:solidFill>
            <a:schemeClr val="bg1"/>
          </a:solidFill>
          <a:ln>
            <a:solidFill>
              <a:schemeClr val="tx1"/>
            </a:solidFill>
          </a:ln>
        </p:spPr>
        <p:txBody>
          <a:bodyPr wrap="square" rtlCol="0">
            <a:spAutoFit/>
          </a:bodyPr>
          <a:lstStyle/>
          <a:p>
            <a:r>
              <a:rPr lang="en-US" sz="1600" b="1" dirty="0" smtClean="0"/>
              <a:t>Capability</a:t>
            </a:r>
          </a:p>
          <a:p>
            <a:r>
              <a:rPr lang="en-US" sz="1200" dirty="0"/>
              <a:t> </a:t>
            </a:r>
            <a:r>
              <a:rPr lang="en-US" sz="1200" dirty="0" smtClean="0"/>
              <a:t>    - Sustained Rate of Fire</a:t>
            </a:r>
          </a:p>
          <a:p>
            <a:r>
              <a:rPr lang="en-US" sz="1200" dirty="0" smtClean="0"/>
              <a:t>     - Lethal Capability</a:t>
            </a:r>
          </a:p>
          <a:p>
            <a:r>
              <a:rPr lang="en-US" sz="1200" dirty="0" smtClean="0"/>
              <a:t>     - Skill </a:t>
            </a:r>
            <a:endParaRPr lang="en-US" sz="1200" dirty="0"/>
          </a:p>
        </p:txBody>
      </p:sp>
      <p:sp>
        <p:nvSpPr>
          <p:cNvPr id="40" name="TextBox 39"/>
          <p:cNvSpPr txBox="1"/>
          <p:nvPr/>
        </p:nvSpPr>
        <p:spPr>
          <a:xfrm>
            <a:off x="3309802" y="2719793"/>
            <a:ext cx="1947456" cy="2369880"/>
          </a:xfrm>
          <a:prstGeom prst="rect">
            <a:avLst/>
          </a:prstGeom>
          <a:solidFill>
            <a:schemeClr val="bg1"/>
          </a:solidFill>
          <a:ln>
            <a:solidFill>
              <a:schemeClr val="tx1"/>
            </a:solidFill>
          </a:ln>
        </p:spPr>
        <p:txBody>
          <a:bodyPr wrap="square" rtlCol="0">
            <a:spAutoFit/>
          </a:bodyPr>
          <a:lstStyle/>
          <a:p>
            <a:r>
              <a:rPr lang="en-US" sz="1600" b="1" dirty="0" smtClean="0"/>
              <a:t>Role</a:t>
            </a:r>
            <a:endParaRPr lang="en-US" sz="1400" b="1" dirty="0" smtClean="0"/>
          </a:p>
          <a:p>
            <a:r>
              <a:rPr lang="en-US" sz="1200" b="1" dirty="0" smtClean="0"/>
              <a:t>     - </a:t>
            </a:r>
            <a:r>
              <a:rPr lang="en-US" sz="1200" dirty="0" smtClean="0"/>
              <a:t>Geospatial Role</a:t>
            </a:r>
          </a:p>
          <a:p>
            <a:r>
              <a:rPr lang="en-US" sz="1200" dirty="0" smtClean="0"/>
              <a:t>          -- Area of Interest</a:t>
            </a:r>
          </a:p>
          <a:p>
            <a:r>
              <a:rPr lang="en-US" sz="1200" dirty="0"/>
              <a:t> </a:t>
            </a:r>
            <a:r>
              <a:rPr lang="en-US" sz="1200" dirty="0" smtClean="0"/>
              <a:t>         -- Area of Operations</a:t>
            </a:r>
          </a:p>
          <a:p>
            <a:r>
              <a:rPr lang="en-US" sz="1200" dirty="0" smtClean="0"/>
              <a:t>     - Personal Role</a:t>
            </a:r>
          </a:p>
          <a:p>
            <a:r>
              <a:rPr lang="en-US" sz="1200" dirty="0" smtClean="0"/>
              <a:t>          --Key Leader Role</a:t>
            </a:r>
          </a:p>
          <a:p>
            <a:r>
              <a:rPr lang="en-US" sz="1200" dirty="0"/>
              <a:t> </a:t>
            </a:r>
            <a:r>
              <a:rPr lang="en-US" sz="1200" dirty="0" smtClean="0"/>
              <a:t>         --Insurgent Role</a:t>
            </a:r>
          </a:p>
          <a:p>
            <a:r>
              <a:rPr lang="en-US" sz="1200" dirty="0" smtClean="0"/>
              <a:t>     - Artifact Role</a:t>
            </a:r>
          </a:p>
          <a:p>
            <a:r>
              <a:rPr lang="en-US" sz="1200" dirty="0"/>
              <a:t> </a:t>
            </a:r>
            <a:r>
              <a:rPr lang="en-US" sz="1200" dirty="0" smtClean="0"/>
              <a:t>         --IED Component</a:t>
            </a:r>
          </a:p>
          <a:p>
            <a:r>
              <a:rPr lang="en-US" sz="1200" dirty="0"/>
              <a:t> </a:t>
            </a:r>
            <a:r>
              <a:rPr lang="en-US" sz="1200" dirty="0" smtClean="0"/>
              <a:t>    - Target Role</a:t>
            </a:r>
          </a:p>
          <a:p>
            <a:r>
              <a:rPr lang="en-US" sz="1200" dirty="0"/>
              <a:t> </a:t>
            </a:r>
            <a:r>
              <a:rPr lang="en-US" sz="1200" dirty="0" smtClean="0"/>
              <a:t>    - Equipment Role</a:t>
            </a:r>
          </a:p>
          <a:p>
            <a:r>
              <a:rPr lang="en-US" sz="1200" dirty="0"/>
              <a:t> </a:t>
            </a:r>
            <a:r>
              <a:rPr lang="en-US" sz="1200" dirty="0" smtClean="0"/>
              <a:t>    - Cargo Role</a:t>
            </a:r>
          </a:p>
        </p:txBody>
      </p:sp>
      <p:sp>
        <p:nvSpPr>
          <p:cNvPr id="31" name="TextBox 30"/>
          <p:cNvSpPr txBox="1"/>
          <p:nvPr/>
        </p:nvSpPr>
        <p:spPr>
          <a:xfrm>
            <a:off x="7431232" y="2442570"/>
            <a:ext cx="1625311" cy="892552"/>
          </a:xfrm>
          <a:prstGeom prst="rect">
            <a:avLst/>
          </a:prstGeom>
          <a:solidFill>
            <a:schemeClr val="bg1"/>
          </a:solidFill>
          <a:ln>
            <a:solidFill>
              <a:schemeClr val="tx1"/>
            </a:solidFill>
          </a:ln>
        </p:spPr>
        <p:txBody>
          <a:bodyPr wrap="square" rtlCol="0">
            <a:spAutoFit/>
          </a:bodyPr>
          <a:lstStyle/>
          <a:p>
            <a:r>
              <a:rPr lang="en-US" sz="1600" b="1" dirty="0" smtClean="0"/>
              <a:t>Act</a:t>
            </a:r>
            <a:endParaRPr lang="en-US" sz="1600" b="1" dirty="0"/>
          </a:p>
          <a:p>
            <a:r>
              <a:rPr lang="en-US" sz="1200" dirty="0" smtClean="0"/>
              <a:t>     - Political Act</a:t>
            </a:r>
          </a:p>
          <a:p>
            <a:r>
              <a:rPr lang="en-US" sz="1200" dirty="0"/>
              <a:t> </a:t>
            </a:r>
            <a:r>
              <a:rPr lang="en-US" sz="1200" dirty="0" smtClean="0"/>
              <a:t>    - Violent Act</a:t>
            </a:r>
          </a:p>
          <a:p>
            <a:r>
              <a:rPr lang="en-US" sz="1200" dirty="0"/>
              <a:t> </a:t>
            </a:r>
            <a:r>
              <a:rPr lang="en-US" sz="1200" dirty="0" smtClean="0"/>
              <a:t>    - Planning Act</a:t>
            </a:r>
          </a:p>
        </p:txBody>
      </p:sp>
      <p:cxnSp>
        <p:nvCxnSpPr>
          <p:cNvPr id="19" name="Straight Connector 18"/>
          <p:cNvCxnSpPr/>
          <p:nvPr/>
        </p:nvCxnSpPr>
        <p:spPr>
          <a:xfrm>
            <a:off x="5410201" y="27709"/>
            <a:ext cx="0" cy="685800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15200" y="-55289"/>
            <a:ext cx="0" cy="685800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194963" y="0"/>
            <a:ext cx="0" cy="685800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31030" y="1319025"/>
            <a:ext cx="1905000" cy="1107996"/>
          </a:xfrm>
          <a:prstGeom prst="rect">
            <a:avLst/>
          </a:prstGeom>
          <a:solidFill>
            <a:schemeClr val="bg1"/>
          </a:solidFill>
          <a:ln>
            <a:solidFill>
              <a:schemeClr val="tx1"/>
            </a:solidFill>
          </a:ln>
        </p:spPr>
        <p:txBody>
          <a:bodyPr wrap="square" rtlCol="0">
            <a:spAutoFit/>
          </a:bodyPr>
          <a:lstStyle/>
          <a:p>
            <a:r>
              <a:rPr lang="en-US" b="1" dirty="0" smtClean="0"/>
              <a:t>Quality</a:t>
            </a:r>
            <a:endParaRPr lang="en-US" sz="1200" b="1" dirty="0"/>
          </a:p>
          <a:p>
            <a:r>
              <a:rPr lang="en-US" sz="1200" dirty="0" smtClean="0"/>
              <a:t>Physical Characteristic</a:t>
            </a:r>
          </a:p>
          <a:p>
            <a:r>
              <a:rPr lang="en-US" sz="1200" dirty="0" smtClean="0"/>
              <a:t>     - Eye Color</a:t>
            </a:r>
            <a:endParaRPr lang="en-US" sz="1200" dirty="0"/>
          </a:p>
          <a:p>
            <a:r>
              <a:rPr lang="en-US" sz="1200" dirty="0" smtClean="0"/>
              <a:t>     - Height</a:t>
            </a:r>
          </a:p>
          <a:p>
            <a:r>
              <a:rPr lang="en-US" sz="1200" dirty="0" smtClean="0"/>
              <a:t>     - Weight</a:t>
            </a:r>
          </a:p>
        </p:txBody>
      </p:sp>
      <p:sp>
        <p:nvSpPr>
          <p:cNvPr id="46" name="TextBox 45"/>
          <p:cNvSpPr txBox="1"/>
          <p:nvPr/>
        </p:nvSpPr>
        <p:spPr>
          <a:xfrm>
            <a:off x="141977" y="3212235"/>
            <a:ext cx="2937630" cy="1384995"/>
          </a:xfrm>
          <a:prstGeom prst="rect">
            <a:avLst/>
          </a:prstGeom>
          <a:solidFill>
            <a:schemeClr val="bg1"/>
          </a:solidFill>
          <a:ln>
            <a:solidFill>
              <a:schemeClr val="tx1"/>
            </a:solidFill>
          </a:ln>
        </p:spPr>
        <p:txBody>
          <a:bodyPr wrap="square" rtlCol="0">
            <a:spAutoFit/>
          </a:bodyPr>
          <a:lstStyle/>
          <a:p>
            <a:r>
              <a:rPr lang="en-US" sz="1400" b="1" dirty="0" smtClean="0"/>
              <a:t>Physical Artifact</a:t>
            </a:r>
            <a:endParaRPr lang="en-US" sz="1400" b="1" dirty="0"/>
          </a:p>
          <a:p>
            <a:pPr>
              <a:tabLst>
                <a:tab pos="169863" algn="l"/>
              </a:tabLst>
            </a:pPr>
            <a:r>
              <a:rPr lang="en-US" sz="1400" dirty="0"/>
              <a:t>	</a:t>
            </a:r>
            <a:r>
              <a:rPr lang="en-US" sz="1400" dirty="0" smtClean="0"/>
              <a:t>- Vehicle</a:t>
            </a:r>
            <a:endParaRPr lang="en-US" sz="1400" dirty="0"/>
          </a:p>
          <a:p>
            <a:pPr>
              <a:tabLst>
                <a:tab pos="339725" algn="l"/>
              </a:tabLst>
            </a:pPr>
            <a:r>
              <a:rPr lang="en-US" sz="1400" dirty="0" smtClean="0"/>
              <a:t>	- -Tractor</a:t>
            </a:r>
          </a:p>
          <a:p>
            <a:pPr>
              <a:tabLst>
                <a:tab pos="169863" algn="l"/>
              </a:tabLst>
            </a:pPr>
            <a:r>
              <a:rPr lang="en-US" sz="1400" dirty="0"/>
              <a:t>	</a:t>
            </a:r>
            <a:r>
              <a:rPr lang="en-US" sz="1400" dirty="0" smtClean="0"/>
              <a:t>- Weapon</a:t>
            </a:r>
            <a:endParaRPr lang="en-US" sz="1400" dirty="0"/>
          </a:p>
          <a:p>
            <a:pPr>
              <a:tabLst>
                <a:tab pos="339725" algn="l"/>
              </a:tabLst>
            </a:pPr>
            <a:r>
              <a:rPr lang="en-US" sz="1400" dirty="0" smtClean="0"/>
              <a:t>	- - Rifle</a:t>
            </a:r>
            <a:endParaRPr lang="en-US" sz="1400" dirty="0"/>
          </a:p>
          <a:p>
            <a:pPr>
              <a:tabLst>
                <a:tab pos="339725" algn="l"/>
              </a:tabLst>
            </a:pPr>
            <a:r>
              <a:rPr lang="en-US" sz="1400" dirty="0"/>
              <a:t>	</a:t>
            </a:r>
            <a:r>
              <a:rPr lang="en-US" sz="1400" dirty="0" smtClean="0"/>
              <a:t>- - Improvised Explosive Device</a:t>
            </a:r>
            <a:endParaRPr lang="en-US" sz="1400" dirty="0"/>
          </a:p>
        </p:txBody>
      </p:sp>
      <p:sp>
        <p:nvSpPr>
          <p:cNvPr id="47" name="TextBox 46"/>
          <p:cNvSpPr txBox="1"/>
          <p:nvPr/>
        </p:nvSpPr>
        <p:spPr>
          <a:xfrm>
            <a:off x="141977" y="4710812"/>
            <a:ext cx="2872316" cy="1231106"/>
          </a:xfrm>
          <a:prstGeom prst="rect">
            <a:avLst/>
          </a:prstGeom>
          <a:solidFill>
            <a:schemeClr val="bg1"/>
          </a:solidFill>
          <a:ln>
            <a:solidFill>
              <a:schemeClr val="tx1"/>
            </a:solidFill>
          </a:ln>
        </p:spPr>
        <p:txBody>
          <a:bodyPr wrap="square" rtlCol="0">
            <a:spAutoFit/>
          </a:bodyPr>
          <a:lstStyle/>
          <a:p>
            <a:r>
              <a:rPr lang="en-US" sz="1600" b="1" dirty="0" smtClean="0"/>
              <a:t>System</a:t>
            </a:r>
            <a:endParaRPr lang="en-US" sz="1600" b="1" dirty="0"/>
          </a:p>
          <a:p>
            <a:r>
              <a:rPr lang="en-US" sz="1600" dirty="0"/>
              <a:t> </a:t>
            </a:r>
            <a:r>
              <a:rPr lang="en-US" sz="1600" dirty="0" smtClean="0"/>
              <a:t>    -</a:t>
            </a:r>
            <a:r>
              <a:rPr lang="en-US" sz="1400" dirty="0" smtClean="0"/>
              <a:t>Weapon System</a:t>
            </a:r>
          </a:p>
          <a:p>
            <a:r>
              <a:rPr lang="en-US" sz="1400" dirty="0"/>
              <a:t> </a:t>
            </a:r>
            <a:r>
              <a:rPr lang="en-US" sz="1400" dirty="0" smtClean="0"/>
              <a:t>    - C2 System</a:t>
            </a:r>
          </a:p>
          <a:p>
            <a:r>
              <a:rPr lang="en-US" sz="1400" dirty="0"/>
              <a:t> </a:t>
            </a:r>
            <a:r>
              <a:rPr lang="en-US" sz="1400" dirty="0" smtClean="0"/>
              <a:t>         --Targeting System        </a:t>
            </a:r>
          </a:p>
          <a:p>
            <a:r>
              <a:rPr lang="en-US" sz="1400" dirty="0"/>
              <a:t> </a:t>
            </a:r>
            <a:r>
              <a:rPr lang="en-US" sz="1400" dirty="0" smtClean="0"/>
              <a:t>    - Intelligence System       </a:t>
            </a:r>
            <a:endParaRPr lang="en-US" sz="1600" dirty="0"/>
          </a:p>
        </p:txBody>
      </p:sp>
      <p:sp>
        <p:nvSpPr>
          <p:cNvPr id="48" name="TextBox 47"/>
          <p:cNvSpPr txBox="1"/>
          <p:nvPr/>
        </p:nvSpPr>
        <p:spPr>
          <a:xfrm>
            <a:off x="149397" y="6109523"/>
            <a:ext cx="2872317" cy="584775"/>
          </a:xfrm>
          <a:prstGeom prst="rect">
            <a:avLst/>
          </a:prstGeom>
          <a:solidFill>
            <a:schemeClr val="bg1"/>
          </a:solidFill>
          <a:ln>
            <a:solidFill>
              <a:schemeClr val="tx1"/>
            </a:solidFill>
          </a:ln>
        </p:spPr>
        <p:txBody>
          <a:bodyPr wrap="square" rtlCol="0">
            <a:spAutoFit/>
          </a:bodyPr>
          <a:lstStyle/>
          <a:p>
            <a:r>
              <a:rPr lang="en-US" b="1" dirty="0" smtClean="0"/>
              <a:t>Site</a:t>
            </a:r>
          </a:p>
          <a:p>
            <a:r>
              <a:rPr lang="en-US" sz="1400" dirty="0" smtClean="0"/>
              <a:t>     - Geospatial Region</a:t>
            </a:r>
          </a:p>
        </p:txBody>
      </p:sp>
      <p:sp>
        <p:nvSpPr>
          <p:cNvPr id="3" name="TextBox 2"/>
          <p:cNvSpPr txBox="1"/>
          <p:nvPr/>
        </p:nvSpPr>
        <p:spPr>
          <a:xfrm>
            <a:off x="45027" y="83917"/>
            <a:ext cx="3048434" cy="646331"/>
          </a:xfrm>
          <a:prstGeom prst="rect">
            <a:avLst/>
          </a:prstGeom>
          <a:noFill/>
        </p:spPr>
        <p:txBody>
          <a:bodyPr wrap="square" rtlCol="0">
            <a:spAutoFit/>
          </a:bodyPr>
          <a:lstStyle/>
          <a:p>
            <a:pPr algn="ctr"/>
            <a:r>
              <a:rPr lang="en-US" b="1" dirty="0" smtClean="0"/>
              <a:t>Independent Continuant</a:t>
            </a:r>
          </a:p>
          <a:p>
            <a:pPr algn="ctr"/>
            <a:r>
              <a:rPr lang="en-US" dirty="0" smtClean="0"/>
              <a:t>Object Aggregate/Object/Site</a:t>
            </a:r>
          </a:p>
        </p:txBody>
      </p:sp>
      <p:sp>
        <p:nvSpPr>
          <p:cNvPr id="36" name="TextBox 35"/>
          <p:cNvSpPr txBox="1"/>
          <p:nvPr/>
        </p:nvSpPr>
        <p:spPr>
          <a:xfrm>
            <a:off x="254727" y="1757038"/>
            <a:ext cx="1299754" cy="1046440"/>
          </a:xfrm>
          <a:prstGeom prst="rect">
            <a:avLst/>
          </a:prstGeom>
          <a:noFill/>
          <a:ln>
            <a:solidFill>
              <a:schemeClr val="tx1"/>
            </a:solidFill>
          </a:ln>
        </p:spPr>
        <p:txBody>
          <a:bodyPr wrap="square" rtlCol="0">
            <a:spAutoFit/>
          </a:bodyPr>
          <a:lstStyle/>
          <a:p>
            <a:r>
              <a:rPr lang="en-US" sz="1400" b="1" dirty="0" smtClean="0"/>
              <a:t>Organization</a:t>
            </a:r>
          </a:p>
          <a:p>
            <a:pPr marL="169863">
              <a:tabLst>
                <a:tab pos="169863" algn="l"/>
              </a:tabLst>
            </a:pPr>
            <a:r>
              <a:rPr lang="en-US" sz="1200" dirty="0" smtClean="0"/>
              <a:t>- Military Organization</a:t>
            </a:r>
          </a:p>
          <a:p>
            <a:pPr marL="169863">
              <a:tabLst>
                <a:tab pos="169863" algn="l"/>
              </a:tabLst>
            </a:pPr>
            <a:r>
              <a:rPr lang="en-US" sz="1200" dirty="0" smtClean="0"/>
              <a:t>- Political Organization</a:t>
            </a:r>
          </a:p>
        </p:txBody>
      </p:sp>
      <p:sp>
        <p:nvSpPr>
          <p:cNvPr id="37" name="TextBox 36"/>
          <p:cNvSpPr txBox="1"/>
          <p:nvPr/>
        </p:nvSpPr>
        <p:spPr>
          <a:xfrm>
            <a:off x="1620763" y="1757038"/>
            <a:ext cx="1393531" cy="1046440"/>
          </a:xfrm>
          <a:prstGeom prst="rect">
            <a:avLst/>
          </a:prstGeom>
          <a:noFill/>
          <a:ln>
            <a:solidFill>
              <a:schemeClr val="tx1"/>
            </a:solidFill>
          </a:ln>
        </p:spPr>
        <p:txBody>
          <a:bodyPr wrap="square" rtlCol="0">
            <a:spAutoFit/>
          </a:bodyPr>
          <a:lstStyle/>
          <a:p>
            <a:r>
              <a:rPr lang="en-US" sz="1400" b="1" dirty="0" smtClean="0"/>
              <a:t>Organism</a:t>
            </a:r>
          </a:p>
          <a:p>
            <a:pPr marL="117475"/>
            <a:r>
              <a:rPr lang="en-US" sz="1200" dirty="0" smtClean="0"/>
              <a:t>- Human Being</a:t>
            </a:r>
          </a:p>
          <a:p>
            <a:pPr marL="117475"/>
            <a:r>
              <a:rPr lang="en-US" sz="1200" dirty="0" smtClean="0"/>
              <a:t>- Non-Human Animal</a:t>
            </a:r>
          </a:p>
          <a:p>
            <a:pPr marL="117475"/>
            <a:r>
              <a:rPr lang="en-US" sz="1200" dirty="0" smtClean="0"/>
              <a:t>- Bacteria</a:t>
            </a:r>
          </a:p>
        </p:txBody>
      </p:sp>
      <p:sp>
        <p:nvSpPr>
          <p:cNvPr id="17" name="Rectangle 16"/>
          <p:cNvSpPr/>
          <p:nvPr/>
        </p:nvSpPr>
        <p:spPr>
          <a:xfrm>
            <a:off x="161919" y="1319025"/>
            <a:ext cx="2917688" cy="17289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62600" y="1257855"/>
            <a:ext cx="1624445" cy="3908762"/>
          </a:xfrm>
          <a:prstGeom prst="rect">
            <a:avLst/>
          </a:prstGeom>
          <a:solidFill>
            <a:schemeClr val="bg1"/>
          </a:solidFill>
          <a:ln>
            <a:solidFill>
              <a:schemeClr val="tx1"/>
            </a:solidFill>
          </a:ln>
        </p:spPr>
        <p:txBody>
          <a:bodyPr wrap="square" rtlCol="0">
            <a:spAutoFit/>
          </a:bodyPr>
          <a:lstStyle/>
          <a:p>
            <a:r>
              <a:rPr lang="en-US" sz="1600" b="1" dirty="0" smtClean="0"/>
              <a:t>Information Artifact</a:t>
            </a:r>
            <a:endParaRPr lang="en-US" sz="1400" b="1" dirty="0" smtClean="0"/>
          </a:p>
          <a:p>
            <a:r>
              <a:rPr lang="en-US" sz="1200" dirty="0" smtClean="0"/>
              <a:t>    - Directive</a:t>
            </a:r>
          </a:p>
          <a:p>
            <a:r>
              <a:rPr lang="en-US" sz="1200" dirty="0"/>
              <a:t> </a:t>
            </a:r>
            <a:r>
              <a:rPr lang="en-US" sz="1200" dirty="0" smtClean="0"/>
              <a:t>        -- Plan</a:t>
            </a:r>
          </a:p>
          <a:p>
            <a:r>
              <a:rPr lang="en-US" sz="1200" dirty="0" smtClean="0"/>
              <a:t>         -- Prescription</a:t>
            </a:r>
          </a:p>
          <a:p>
            <a:r>
              <a:rPr lang="en-US" sz="1200" dirty="0"/>
              <a:t> </a:t>
            </a:r>
            <a:r>
              <a:rPr lang="en-US" sz="1200" dirty="0" smtClean="0"/>
              <a:t>        -- Guidance</a:t>
            </a:r>
          </a:p>
          <a:p>
            <a:r>
              <a:rPr lang="en-US" sz="1200" dirty="0" smtClean="0"/>
              <a:t>    - Description</a:t>
            </a:r>
          </a:p>
          <a:p>
            <a:r>
              <a:rPr lang="en-US" sz="1200" dirty="0" smtClean="0"/>
              <a:t>         -- Narrative</a:t>
            </a:r>
          </a:p>
          <a:p>
            <a:r>
              <a:rPr lang="en-US" sz="1200" dirty="0"/>
              <a:t> </a:t>
            </a:r>
            <a:r>
              <a:rPr lang="en-US" sz="1200" dirty="0" smtClean="0"/>
              <a:t>        -- Comment</a:t>
            </a:r>
          </a:p>
          <a:p>
            <a:r>
              <a:rPr lang="en-US" sz="1200" dirty="0"/>
              <a:t> </a:t>
            </a:r>
            <a:r>
              <a:rPr lang="en-US" sz="1200" dirty="0" smtClean="0"/>
              <a:t>        -- Remark </a:t>
            </a:r>
          </a:p>
          <a:p>
            <a:r>
              <a:rPr lang="en-US" sz="1200" dirty="0"/>
              <a:t> </a:t>
            </a:r>
            <a:r>
              <a:rPr lang="en-US" sz="1200" dirty="0" smtClean="0"/>
              <a:t>   - Designation</a:t>
            </a:r>
          </a:p>
          <a:p>
            <a:r>
              <a:rPr lang="en-US" sz="1200" dirty="0" smtClean="0"/>
              <a:t>         --Address</a:t>
            </a:r>
          </a:p>
          <a:p>
            <a:r>
              <a:rPr lang="en-US" sz="1200" dirty="0"/>
              <a:t> </a:t>
            </a:r>
            <a:r>
              <a:rPr lang="en-US" sz="1200" dirty="0" smtClean="0"/>
              <a:t>        -- Grid Coordinate</a:t>
            </a:r>
          </a:p>
          <a:p>
            <a:r>
              <a:rPr lang="en-US" sz="1200" dirty="0" smtClean="0"/>
              <a:t>         -- Name</a:t>
            </a:r>
          </a:p>
          <a:p>
            <a:r>
              <a:rPr lang="en-US" sz="1200" dirty="0"/>
              <a:t> </a:t>
            </a:r>
            <a:r>
              <a:rPr lang="en-US" sz="1200" dirty="0" smtClean="0"/>
              <a:t>        --Code</a:t>
            </a:r>
          </a:p>
          <a:p>
            <a:r>
              <a:rPr lang="en-US" sz="1200" dirty="0"/>
              <a:t> </a:t>
            </a:r>
            <a:r>
              <a:rPr lang="en-US" sz="1200" dirty="0" smtClean="0"/>
              <a:t>   - Measurement </a:t>
            </a:r>
          </a:p>
          <a:p>
            <a:r>
              <a:rPr lang="en-US" sz="1200" dirty="0"/>
              <a:t> </a:t>
            </a:r>
            <a:r>
              <a:rPr lang="en-US" sz="1200" dirty="0" smtClean="0"/>
              <a:t>        -- Altitude </a:t>
            </a:r>
          </a:p>
          <a:p>
            <a:r>
              <a:rPr lang="en-US" sz="1200" dirty="0"/>
              <a:t> </a:t>
            </a:r>
            <a:r>
              <a:rPr lang="en-US" sz="1200" dirty="0" smtClean="0"/>
              <a:t>        -- Height </a:t>
            </a:r>
          </a:p>
          <a:p>
            <a:r>
              <a:rPr lang="en-US" sz="1200" dirty="0"/>
              <a:t> </a:t>
            </a:r>
            <a:r>
              <a:rPr lang="en-US" sz="1200" dirty="0" smtClean="0"/>
              <a:t>        -- Weight</a:t>
            </a:r>
          </a:p>
          <a:p>
            <a:r>
              <a:rPr lang="en-US" sz="1200" dirty="0"/>
              <a:t> </a:t>
            </a:r>
            <a:r>
              <a:rPr lang="en-US" sz="1200" dirty="0" smtClean="0"/>
              <a:t>        -- Distance</a:t>
            </a:r>
          </a:p>
        </p:txBody>
      </p:sp>
      <p:sp>
        <p:nvSpPr>
          <p:cNvPr id="2" name="Slide Number Placeholder 1"/>
          <p:cNvSpPr>
            <a:spLocks noGrp="1"/>
          </p:cNvSpPr>
          <p:nvPr>
            <p:ph type="sldNum" sz="quarter" idx="12"/>
          </p:nvPr>
        </p:nvSpPr>
        <p:spPr/>
        <p:txBody>
          <a:bodyPr/>
          <a:lstStyle/>
          <a:p>
            <a:fld id="{3190CA34-1945-4751-9C46-CB4E1B950B3D}" type="slidenum">
              <a:rPr lang="en-US" smtClean="0"/>
              <a:pPr/>
              <a:t>174</a:t>
            </a:fld>
            <a:endParaRPr lang="en-US"/>
          </a:p>
        </p:txBody>
      </p:sp>
    </p:spTree>
    <p:extLst>
      <p:ext uri="{BB962C8B-B14F-4D97-AF65-F5344CB8AC3E}">
        <p14:creationId xmlns:p14="http://schemas.microsoft.com/office/powerpoint/2010/main" val="207097388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57200" y="990600"/>
            <a:ext cx="8228436" cy="5486400"/>
            <a:chOff x="457200" y="609600"/>
            <a:chExt cx="8228436" cy="5486400"/>
          </a:xfrm>
        </p:grpSpPr>
        <p:pic>
          <p:nvPicPr>
            <p:cNvPr id="3074" name="Picture 2" descr="C:\Users\wmandrick\Desktop\McChrystal.jpg"/>
            <p:cNvPicPr>
              <a:picLocks noChangeAspect="1" noChangeArrowheads="1"/>
            </p:cNvPicPr>
            <p:nvPr/>
          </p:nvPicPr>
          <p:blipFill>
            <a:blip r:embed="rId2" cstate="print"/>
            <a:srcRect/>
            <a:stretch>
              <a:fillRect/>
            </a:stretch>
          </p:blipFill>
          <p:spPr bwMode="auto">
            <a:xfrm>
              <a:off x="457200" y="685800"/>
              <a:ext cx="8228436" cy="5410200"/>
            </a:xfrm>
            <a:prstGeom prst="rect">
              <a:avLst/>
            </a:prstGeom>
            <a:noFill/>
          </p:spPr>
        </p:pic>
        <p:grpSp>
          <p:nvGrpSpPr>
            <p:cNvPr id="8" name="Group 7"/>
            <p:cNvGrpSpPr/>
            <p:nvPr/>
          </p:nvGrpSpPr>
          <p:grpSpPr>
            <a:xfrm>
              <a:off x="3200400" y="609600"/>
              <a:ext cx="5181600" cy="5105400"/>
              <a:chOff x="1981200" y="1295400"/>
              <a:chExt cx="5181600" cy="5105400"/>
            </a:xfrm>
          </p:grpSpPr>
          <p:sp>
            <p:nvSpPr>
              <p:cNvPr id="4" name="TextBox 3"/>
              <p:cNvSpPr txBox="1"/>
              <p:nvPr/>
            </p:nvSpPr>
            <p:spPr>
              <a:xfrm>
                <a:off x="3520440" y="3063270"/>
                <a:ext cx="2286000" cy="1569660"/>
              </a:xfrm>
              <a:prstGeom prst="rect">
                <a:avLst/>
              </a:prstGeom>
              <a:noFill/>
            </p:spPr>
            <p:txBody>
              <a:bodyPr wrap="square" rtlCol="0">
                <a:spAutoFit/>
              </a:bodyPr>
              <a:lstStyle/>
              <a:p>
                <a:pPr algn="ctr"/>
                <a:r>
                  <a:rPr lang="en-US" sz="3200" b="1" dirty="0" smtClean="0"/>
                  <a:t>Revisions Process with SME’s</a:t>
                </a:r>
                <a:endParaRPr lang="en-US" sz="3200" b="1" dirty="0"/>
              </a:p>
            </p:txBody>
          </p:sp>
          <p:sp>
            <p:nvSpPr>
              <p:cNvPr id="6" name="Circular Arrow 5"/>
              <p:cNvSpPr/>
              <p:nvPr/>
            </p:nvSpPr>
            <p:spPr>
              <a:xfrm>
                <a:off x="1981200" y="1371600"/>
                <a:ext cx="5181600" cy="4953000"/>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ircular Arrow 6"/>
              <p:cNvSpPr/>
              <p:nvPr/>
            </p:nvSpPr>
            <p:spPr>
              <a:xfrm rot="10800000">
                <a:off x="1981200" y="1295400"/>
                <a:ext cx="5181600" cy="5105400"/>
              </a:xfrm>
              <a:prstGeom prst="circular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75" name="Rectangle 3"/>
              <p:cNvSpPr>
                <a:spLocks noChangeArrowheads="1"/>
              </p:cNvSpPr>
              <p:nvPr/>
            </p:nvSpPr>
            <p:spPr bwMode="auto">
              <a:xfrm>
                <a:off x="3733800" y="1905000"/>
                <a:ext cx="17526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076" name="Rectangle 4"/>
              <p:cNvSpPr>
                <a:spLocks noChangeArrowheads="1"/>
              </p:cNvSpPr>
              <p:nvPr/>
            </p:nvSpPr>
            <p:spPr bwMode="auto">
              <a:xfrm>
                <a:off x="3200400" y="5457110"/>
                <a:ext cx="28194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smtClean="0">
                    <a:latin typeface="Times New Roman" pitchFamily="18" charset="0"/>
                    <a:ea typeface="Calibri" pitchFamily="34" charset="0"/>
                    <a:cs typeface="Times New Roman" pitchFamily="18" charset="0"/>
                  </a:rPr>
                  <a:t>SME Feedback</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sp>
        <p:nvSpPr>
          <p:cNvPr id="9" name="Rectangle 8"/>
          <p:cNvSpPr/>
          <p:nvPr/>
        </p:nvSpPr>
        <p:spPr>
          <a:xfrm>
            <a:off x="152400" y="381000"/>
            <a:ext cx="8686800" cy="646331"/>
          </a:xfrm>
          <a:prstGeom prst="rect">
            <a:avLst/>
          </a:prstGeom>
        </p:spPr>
        <p:txBody>
          <a:bodyPr wrap="square">
            <a:spAutoFit/>
          </a:bodyPr>
          <a:lstStyle/>
          <a:p>
            <a:pPr algn="ctr"/>
            <a:r>
              <a:rPr lang="en-US" b="1" dirty="0" smtClean="0"/>
              <a:t>Military Ontology </a:t>
            </a:r>
            <a:r>
              <a:rPr lang="en-US" dirty="0" smtClean="0"/>
              <a:t>is the task of establishing and representing the salient types of entities and relations in a given domain (Battlespace)</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175</a:t>
            </a:fld>
            <a:endParaRPr lang="en-US" dirty="0"/>
          </a:p>
        </p:txBody>
      </p:sp>
      <p:sp>
        <p:nvSpPr>
          <p:cNvPr id="13" name="Rectangle 4"/>
          <p:cNvSpPr>
            <a:spLocks noChangeArrowheads="1"/>
          </p:cNvSpPr>
          <p:nvPr/>
        </p:nvSpPr>
        <p:spPr bwMode="auto">
          <a:xfrm>
            <a:off x="4487091" y="1587247"/>
            <a:ext cx="28194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smtClean="0">
                <a:latin typeface="Times New Roman" pitchFamily="18" charset="0"/>
                <a:cs typeface="Times New Roman" pitchFamily="18" charset="0"/>
              </a:rPr>
              <a:t>Ontology Review</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834405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and Share</a:t>
            </a:r>
            <a:endParaRPr lang="en-US" dirty="0"/>
          </a:p>
        </p:txBody>
      </p:sp>
      <p:grpSp>
        <p:nvGrpSpPr>
          <p:cNvPr id="4" name="Group 3"/>
          <p:cNvGrpSpPr/>
          <p:nvPr/>
        </p:nvGrpSpPr>
        <p:grpSpPr>
          <a:xfrm>
            <a:off x="1219200" y="1600200"/>
            <a:ext cx="6600032" cy="3905251"/>
            <a:chOff x="981868" y="1877915"/>
            <a:chExt cx="6600032" cy="3905251"/>
          </a:xfrm>
        </p:grpSpPr>
        <p:pic>
          <p:nvPicPr>
            <p:cNvPr id="5122" name="Picture 2" descr="http://www.maineauthorspublishing.com/images/SideBarImage_Publ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 y="1877915"/>
              <a:ext cx="3742531" cy="3905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thumb/1/1e/Gutenberg_press.jpg/300px-Gutenberg_pr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877915"/>
              <a:ext cx="2857500" cy="390525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3190CA34-1945-4751-9C46-CB4E1B950B3D}" type="slidenum">
              <a:rPr lang="en-US" smtClean="0"/>
              <a:pPr/>
              <a:t>176</a:t>
            </a:fld>
            <a:endParaRPr lang="en-US"/>
          </a:p>
        </p:txBody>
      </p:sp>
    </p:spTree>
    <p:extLst>
      <p:ext uri="{BB962C8B-B14F-4D97-AF65-F5344CB8AC3E}">
        <p14:creationId xmlns:p14="http://schemas.microsoft.com/office/powerpoint/2010/main" val="19929417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oogle.com/images?q=tbn:ANd9GcTj_sYGXzML3mBfva2uPasr9VJvfBJV8OGI0S2b-gvF1BZd5M9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4" y="70794"/>
            <a:ext cx="988051" cy="9880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0" y="179435"/>
            <a:ext cx="9144000" cy="770769"/>
          </a:xfrm>
        </p:spPr>
        <p:txBody>
          <a:bodyPr/>
          <a:lstStyle/>
          <a:p>
            <a:r>
              <a:rPr lang="en-US" dirty="0" smtClean="0"/>
              <a:t>Intelligence Ontology Suite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50094903"/>
              </p:ext>
            </p:extLst>
          </p:nvPr>
        </p:nvGraphicFramePr>
        <p:xfrm>
          <a:off x="104168" y="3465822"/>
          <a:ext cx="7911430" cy="3337560"/>
        </p:xfrm>
        <a:graphic>
          <a:graphicData uri="http://schemas.openxmlformats.org/drawingml/2006/table">
            <a:tbl>
              <a:tblPr firstRow="1" bandRow="1">
                <a:tableStyleId>{5C22544A-7EE6-4342-B048-85BDC9FD1C3A}</a:tableStyleId>
              </a:tblPr>
              <a:tblGrid>
                <a:gridCol w="847318"/>
                <a:gridCol w="1725817"/>
                <a:gridCol w="3917310"/>
                <a:gridCol w="1420985"/>
              </a:tblGrid>
              <a:tr h="370840">
                <a:tc>
                  <a:txBody>
                    <a:bodyPr/>
                    <a:lstStyle/>
                    <a:p>
                      <a:pPr algn="ctr"/>
                      <a:r>
                        <a:rPr lang="en-US" dirty="0" smtClean="0"/>
                        <a:t>No.</a:t>
                      </a:r>
                      <a:endParaRPr lang="en-US" dirty="0"/>
                    </a:p>
                  </a:txBody>
                  <a:tcPr/>
                </a:tc>
                <a:tc>
                  <a:txBody>
                    <a:bodyPr/>
                    <a:lstStyle/>
                    <a:p>
                      <a:pPr algn="ctr"/>
                      <a:r>
                        <a:rPr lang="en-US" dirty="0" smtClean="0"/>
                        <a:t>Ontology Prefix</a:t>
                      </a:r>
                      <a:endParaRPr lang="en-US" dirty="0"/>
                    </a:p>
                  </a:txBody>
                  <a:tcPr/>
                </a:tc>
                <a:tc>
                  <a:txBody>
                    <a:bodyPr/>
                    <a:lstStyle/>
                    <a:p>
                      <a:pPr algn="ctr"/>
                      <a:r>
                        <a:rPr lang="en-US" dirty="0" smtClean="0"/>
                        <a:t>Ontology Full Name</a:t>
                      </a:r>
                      <a:endParaRPr lang="en-US" dirty="0"/>
                    </a:p>
                  </a:txBody>
                  <a:tcPr/>
                </a:tc>
                <a:tc>
                  <a:txBody>
                    <a:bodyPr/>
                    <a:lstStyle/>
                    <a:p>
                      <a:pPr algn="ctr"/>
                      <a:r>
                        <a:rPr lang="en-US" dirty="0" smtClean="0"/>
                        <a:t>List of Terms</a:t>
                      </a:r>
                      <a:endParaRPr lang="en-US" dirty="0"/>
                    </a:p>
                  </a:txBody>
                  <a:tcPr/>
                </a:tc>
              </a:tr>
              <a:tr h="370840">
                <a:tc>
                  <a:txBody>
                    <a:bodyPr/>
                    <a:lstStyle/>
                    <a:p>
                      <a:pPr algn="ctr"/>
                      <a:r>
                        <a:rPr lang="en-US" sz="1600" b="1" dirty="0" smtClean="0"/>
                        <a:t>1</a:t>
                      </a:r>
                    </a:p>
                  </a:txBody>
                  <a:tcPr/>
                </a:tc>
                <a:tc>
                  <a:txBody>
                    <a:bodyPr/>
                    <a:lstStyle/>
                    <a:p>
                      <a:pPr algn="ctr"/>
                      <a:r>
                        <a:rPr lang="en-US" sz="1600" b="1" dirty="0" smtClean="0">
                          <a:solidFill>
                            <a:schemeClr val="accent1"/>
                          </a:solidFill>
                        </a:rPr>
                        <a:t>AO</a:t>
                      </a:r>
                      <a:endParaRPr lang="en-US" sz="1600" b="1" dirty="0">
                        <a:solidFill>
                          <a:schemeClr val="accent1"/>
                        </a:solidFill>
                      </a:endParaRPr>
                    </a:p>
                  </a:txBody>
                  <a:tcPr/>
                </a:tc>
                <a:tc>
                  <a:txBody>
                    <a:bodyPr/>
                    <a:lstStyle/>
                    <a:p>
                      <a:pPr algn="ctr"/>
                      <a:r>
                        <a:rPr lang="en-US" sz="1600" b="1" dirty="0" smtClean="0"/>
                        <a:t>Agent</a:t>
                      </a:r>
                      <a:r>
                        <a:rPr lang="en-US" sz="1600" b="1" baseline="0" dirty="0" smtClean="0"/>
                        <a:t> Ontology</a:t>
                      </a:r>
                      <a:endParaRPr lang="en-US" sz="1600" b="1" dirty="0"/>
                    </a:p>
                  </a:txBody>
                  <a:tcPr/>
                </a:tc>
                <a:tc>
                  <a:txBody>
                    <a:bodyPr/>
                    <a:lstStyle/>
                    <a:p>
                      <a:pPr algn="ctr"/>
                      <a:endParaRPr lang="en-US" dirty="0"/>
                    </a:p>
                  </a:txBody>
                  <a:tcPr/>
                </a:tc>
              </a:tr>
              <a:tr h="370840">
                <a:tc>
                  <a:txBody>
                    <a:bodyPr/>
                    <a:lstStyle/>
                    <a:p>
                      <a:pPr algn="ctr"/>
                      <a:r>
                        <a:rPr lang="en-US" sz="1600" b="1" dirty="0" smtClean="0"/>
                        <a:t>2</a:t>
                      </a:r>
                      <a:endParaRPr lang="en-US" sz="1600" b="1" dirty="0"/>
                    </a:p>
                  </a:txBody>
                  <a:tcPr/>
                </a:tc>
                <a:tc>
                  <a:txBody>
                    <a:bodyPr/>
                    <a:lstStyle/>
                    <a:p>
                      <a:pPr algn="ctr"/>
                      <a:r>
                        <a:rPr lang="en-US" sz="1600" b="1" dirty="0" smtClean="0">
                          <a:solidFill>
                            <a:schemeClr val="accent1"/>
                          </a:solidFill>
                        </a:rPr>
                        <a:t>ARTO</a:t>
                      </a:r>
                      <a:endParaRPr lang="en-US" sz="1600" b="1" dirty="0">
                        <a:solidFill>
                          <a:schemeClr val="accent1"/>
                        </a:solidFill>
                      </a:endParaRPr>
                    </a:p>
                  </a:txBody>
                  <a:tcPr/>
                </a:tc>
                <a:tc>
                  <a:txBody>
                    <a:bodyPr/>
                    <a:lstStyle/>
                    <a:p>
                      <a:pPr algn="ctr"/>
                      <a:r>
                        <a:rPr lang="en-US" sz="1600" b="1" dirty="0" smtClean="0"/>
                        <a:t>Artifact Ontology</a:t>
                      </a:r>
                      <a:endParaRPr lang="en-US" sz="1600" b="1" dirty="0"/>
                    </a:p>
                  </a:txBody>
                  <a:tcPr/>
                </a:tc>
                <a:tc>
                  <a:txBody>
                    <a:bodyPr/>
                    <a:lstStyle/>
                    <a:p>
                      <a:pPr algn="ctr"/>
                      <a:endParaRPr lang="en-US" dirty="0"/>
                    </a:p>
                  </a:txBody>
                  <a:tcPr/>
                </a:tc>
              </a:tr>
              <a:tr h="370840">
                <a:tc>
                  <a:txBody>
                    <a:bodyPr/>
                    <a:lstStyle/>
                    <a:p>
                      <a:pPr algn="ctr"/>
                      <a:r>
                        <a:rPr lang="en-US" sz="1600" b="1" dirty="0" smtClean="0"/>
                        <a:t>3</a:t>
                      </a:r>
                      <a:endParaRPr lang="en-US" sz="1600" b="1" dirty="0"/>
                    </a:p>
                  </a:txBody>
                  <a:tcPr/>
                </a:tc>
                <a:tc>
                  <a:txBody>
                    <a:bodyPr/>
                    <a:lstStyle/>
                    <a:p>
                      <a:pPr algn="ctr"/>
                      <a:r>
                        <a:rPr lang="en-US" sz="1600" b="1" dirty="0" smtClean="0">
                          <a:solidFill>
                            <a:schemeClr val="accent1"/>
                          </a:solidFill>
                        </a:rPr>
                        <a:t>BFO</a:t>
                      </a:r>
                      <a:endParaRPr lang="en-US" sz="1600" b="1" dirty="0">
                        <a:solidFill>
                          <a:schemeClr val="accent1"/>
                        </a:solidFill>
                      </a:endParaRPr>
                    </a:p>
                  </a:txBody>
                  <a:tcPr/>
                </a:tc>
                <a:tc>
                  <a:txBody>
                    <a:bodyPr/>
                    <a:lstStyle/>
                    <a:p>
                      <a:pPr algn="ctr"/>
                      <a:r>
                        <a:rPr lang="en-US" sz="1600" b="1" dirty="0" smtClean="0"/>
                        <a:t>Basic Formal Ontology</a:t>
                      </a:r>
                      <a:endParaRPr lang="en-US" sz="1600" b="1" dirty="0"/>
                    </a:p>
                  </a:txBody>
                  <a:tcPr/>
                </a:tc>
                <a:tc>
                  <a:txBody>
                    <a:bodyPr/>
                    <a:lstStyle/>
                    <a:p>
                      <a:pPr algn="ctr"/>
                      <a:endParaRPr lang="en-US" dirty="0"/>
                    </a:p>
                  </a:txBody>
                  <a:tcPr/>
                </a:tc>
              </a:tr>
              <a:tr h="370840">
                <a:tc>
                  <a:txBody>
                    <a:bodyPr/>
                    <a:lstStyle/>
                    <a:p>
                      <a:pPr algn="ctr"/>
                      <a:r>
                        <a:rPr lang="en-US" sz="1600" b="1" dirty="0" smtClean="0"/>
                        <a:t>4</a:t>
                      </a:r>
                      <a:endParaRPr lang="en-US" sz="1600" b="1" dirty="0"/>
                    </a:p>
                  </a:txBody>
                  <a:tcPr/>
                </a:tc>
                <a:tc>
                  <a:txBody>
                    <a:bodyPr/>
                    <a:lstStyle/>
                    <a:p>
                      <a:pPr algn="ctr"/>
                      <a:r>
                        <a:rPr lang="en-US" sz="1600" b="1" dirty="0" smtClean="0">
                          <a:solidFill>
                            <a:schemeClr val="accent1"/>
                          </a:solidFill>
                        </a:rPr>
                        <a:t>EVO</a:t>
                      </a:r>
                      <a:endParaRPr lang="en-US" sz="1600" b="1" dirty="0">
                        <a:solidFill>
                          <a:schemeClr val="accent1"/>
                        </a:solidFill>
                      </a:endParaRPr>
                    </a:p>
                  </a:txBody>
                  <a:tcPr/>
                </a:tc>
                <a:tc>
                  <a:txBody>
                    <a:bodyPr/>
                    <a:lstStyle/>
                    <a:p>
                      <a:pPr algn="ctr"/>
                      <a:r>
                        <a:rPr lang="en-US" sz="1600" b="1" dirty="0" smtClean="0"/>
                        <a:t>Event Ontology</a:t>
                      </a:r>
                      <a:endParaRPr lang="en-US" sz="1600" b="1" dirty="0"/>
                    </a:p>
                  </a:txBody>
                  <a:tcPr/>
                </a:tc>
                <a:tc>
                  <a:txBody>
                    <a:bodyPr/>
                    <a:lstStyle/>
                    <a:p>
                      <a:pPr algn="ctr"/>
                      <a:endParaRPr lang="en-US" dirty="0"/>
                    </a:p>
                  </a:txBody>
                  <a:tcPr/>
                </a:tc>
              </a:tr>
              <a:tr h="370840">
                <a:tc>
                  <a:txBody>
                    <a:bodyPr/>
                    <a:lstStyle/>
                    <a:p>
                      <a:pPr algn="ctr"/>
                      <a:r>
                        <a:rPr lang="en-US" sz="1600" b="1" dirty="0" smtClean="0"/>
                        <a:t>5</a:t>
                      </a:r>
                      <a:endParaRPr lang="en-US" sz="1600" b="1" dirty="0"/>
                    </a:p>
                  </a:txBody>
                  <a:tcPr/>
                </a:tc>
                <a:tc>
                  <a:txBody>
                    <a:bodyPr/>
                    <a:lstStyle/>
                    <a:p>
                      <a:pPr algn="ctr"/>
                      <a:r>
                        <a:rPr lang="en-US" sz="1600" b="1" dirty="0" smtClean="0">
                          <a:solidFill>
                            <a:schemeClr val="accent1"/>
                          </a:solidFill>
                        </a:rPr>
                        <a:t>GEO</a:t>
                      </a:r>
                      <a:endParaRPr lang="en-US" sz="1600" b="1" dirty="0">
                        <a:solidFill>
                          <a:schemeClr val="accent1"/>
                        </a:solidFill>
                      </a:endParaRPr>
                    </a:p>
                  </a:txBody>
                  <a:tcPr/>
                </a:tc>
                <a:tc>
                  <a:txBody>
                    <a:bodyPr/>
                    <a:lstStyle/>
                    <a:p>
                      <a:pPr algn="ctr"/>
                      <a:r>
                        <a:rPr lang="en-US" sz="1600" b="1" dirty="0" smtClean="0"/>
                        <a:t>Geospatial</a:t>
                      </a:r>
                      <a:r>
                        <a:rPr lang="en-US" sz="1600" b="1" baseline="0" dirty="0" smtClean="0"/>
                        <a:t> Feature</a:t>
                      </a:r>
                      <a:r>
                        <a:rPr lang="en-US" sz="1600" b="1" dirty="0" smtClean="0"/>
                        <a:t> Ontology</a:t>
                      </a:r>
                      <a:endParaRPr lang="en-US" sz="1600" b="1" dirty="0"/>
                    </a:p>
                  </a:txBody>
                  <a:tcPr/>
                </a:tc>
                <a:tc>
                  <a:txBody>
                    <a:bodyPr/>
                    <a:lstStyle/>
                    <a:p>
                      <a:pPr algn="ctr"/>
                      <a:endParaRPr lang="en-US" dirty="0"/>
                    </a:p>
                  </a:txBody>
                  <a:tcPr/>
                </a:tc>
              </a:tr>
              <a:tr h="370840">
                <a:tc>
                  <a:txBody>
                    <a:bodyPr/>
                    <a:lstStyle/>
                    <a:p>
                      <a:pPr algn="ctr"/>
                      <a:r>
                        <a:rPr lang="en-US" sz="1600" b="1" dirty="0" smtClean="0"/>
                        <a:t>6</a:t>
                      </a:r>
                      <a:endParaRPr lang="en-US" sz="1600" b="1" dirty="0"/>
                    </a:p>
                  </a:txBody>
                  <a:tcPr/>
                </a:tc>
                <a:tc>
                  <a:txBody>
                    <a:bodyPr/>
                    <a:lstStyle/>
                    <a:p>
                      <a:pPr algn="ctr"/>
                      <a:r>
                        <a:rPr lang="en-US" sz="1600" b="1" dirty="0" smtClean="0">
                          <a:solidFill>
                            <a:schemeClr val="accent1"/>
                          </a:solidFill>
                        </a:rPr>
                        <a:t>IIAO</a:t>
                      </a:r>
                      <a:endParaRPr lang="en-US" sz="1600" b="1" dirty="0">
                        <a:solidFill>
                          <a:schemeClr val="accent1"/>
                        </a:solidFill>
                      </a:endParaRPr>
                    </a:p>
                  </a:txBody>
                  <a:tcPr/>
                </a:tc>
                <a:tc>
                  <a:txBody>
                    <a:bodyPr/>
                    <a:lstStyle/>
                    <a:p>
                      <a:pPr algn="ctr"/>
                      <a:r>
                        <a:rPr lang="en-US" sz="1600" b="1" baseline="0" dirty="0" smtClean="0"/>
                        <a:t>Intelligence  Information Artifact Ontology</a:t>
                      </a:r>
                    </a:p>
                  </a:txBody>
                  <a:tcPr/>
                </a:tc>
                <a:tc>
                  <a:txBody>
                    <a:bodyPr/>
                    <a:lstStyle/>
                    <a:p>
                      <a:pPr algn="ctr"/>
                      <a:endParaRPr lang="en-US" dirty="0"/>
                    </a:p>
                  </a:txBody>
                  <a:tcPr/>
                </a:tc>
              </a:tr>
              <a:tr h="370840">
                <a:tc>
                  <a:txBody>
                    <a:bodyPr/>
                    <a:lstStyle/>
                    <a:p>
                      <a:pPr algn="ctr"/>
                      <a:r>
                        <a:rPr lang="en-US" sz="1600" b="1" dirty="0" smtClean="0"/>
                        <a:t>7</a:t>
                      </a:r>
                      <a:endParaRPr lang="en-US" sz="1600" b="1" dirty="0"/>
                    </a:p>
                  </a:txBody>
                  <a:tcPr/>
                </a:tc>
                <a:tc>
                  <a:txBody>
                    <a:bodyPr/>
                    <a:lstStyle/>
                    <a:p>
                      <a:pPr algn="ctr"/>
                      <a:r>
                        <a:rPr lang="en-US" sz="1600" b="1" dirty="0" smtClean="0">
                          <a:solidFill>
                            <a:schemeClr val="accent1"/>
                          </a:solidFill>
                        </a:rPr>
                        <a:t>LOCO</a:t>
                      </a:r>
                      <a:endParaRPr lang="en-US" sz="1600" b="1" dirty="0">
                        <a:solidFill>
                          <a:schemeClr val="accent1"/>
                        </a:solidFill>
                      </a:endParaRPr>
                    </a:p>
                  </a:txBody>
                  <a:tcPr/>
                </a:tc>
                <a:tc>
                  <a:txBody>
                    <a:bodyPr/>
                    <a:lstStyle/>
                    <a:p>
                      <a:pPr algn="ctr"/>
                      <a:r>
                        <a:rPr lang="en-US" sz="1600" b="1" dirty="0" smtClean="0"/>
                        <a:t>Location</a:t>
                      </a:r>
                      <a:r>
                        <a:rPr lang="en-US" sz="1600" b="1" baseline="0" dirty="0" smtClean="0"/>
                        <a:t> Reference</a:t>
                      </a:r>
                      <a:r>
                        <a:rPr lang="en-US" sz="1600" b="1" dirty="0" smtClean="0"/>
                        <a:t> Ontology</a:t>
                      </a:r>
                      <a:endParaRPr lang="en-US" sz="1600" b="1" dirty="0"/>
                    </a:p>
                  </a:txBody>
                  <a:tcPr/>
                </a:tc>
                <a:tc>
                  <a:txBody>
                    <a:bodyPr/>
                    <a:lstStyle/>
                    <a:p>
                      <a:pPr algn="ctr"/>
                      <a:endParaRPr lang="en-US" dirty="0"/>
                    </a:p>
                  </a:txBody>
                  <a:tcPr/>
                </a:tc>
              </a:tr>
              <a:tr h="370840">
                <a:tc>
                  <a:txBody>
                    <a:bodyPr/>
                    <a:lstStyle/>
                    <a:p>
                      <a:pPr algn="ctr"/>
                      <a:r>
                        <a:rPr lang="en-US" sz="1600" b="1" dirty="0" smtClean="0"/>
                        <a:t>8</a:t>
                      </a:r>
                      <a:endParaRPr lang="en-US" sz="1600" b="1" dirty="0"/>
                    </a:p>
                  </a:txBody>
                  <a:tcPr/>
                </a:tc>
                <a:tc>
                  <a:txBody>
                    <a:bodyPr/>
                    <a:lstStyle/>
                    <a:p>
                      <a:pPr algn="ctr"/>
                      <a:r>
                        <a:rPr lang="en-US" sz="1600" b="1" dirty="0" smtClean="0">
                          <a:solidFill>
                            <a:schemeClr val="accent1"/>
                          </a:solidFill>
                        </a:rPr>
                        <a:t>TARGO</a:t>
                      </a:r>
                      <a:endParaRPr lang="en-US" sz="1600" b="1" dirty="0">
                        <a:solidFill>
                          <a:schemeClr val="accent1"/>
                        </a:solidFill>
                      </a:endParaRPr>
                    </a:p>
                  </a:txBody>
                  <a:tcPr/>
                </a:tc>
                <a:tc>
                  <a:txBody>
                    <a:bodyPr/>
                    <a:lstStyle/>
                    <a:p>
                      <a:pPr algn="ctr"/>
                      <a:r>
                        <a:rPr lang="en-US" sz="1600" b="1" dirty="0" smtClean="0"/>
                        <a:t>Target Ontology</a:t>
                      </a:r>
                      <a:endParaRPr lang="en-US" sz="1600" b="1" dirty="0"/>
                    </a:p>
                  </a:txBody>
                  <a:tcPr/>
                </a:tc>
                <a:tc>
                  <a:txBody>
                    <a:bodyPr/>
                    <a:lstStyle/>
                    <a:p>
                      <a:pPr algn="ctr"/>
                      <a:endParaRPr lang="en-US" dirty="0"/>
                    </a:p>
                  </a:txBody>
                  <a:tcPr/>
                </a:tc>
              </a:tr>
            </a:tbl>
          </a:graphicData>
        </a:graphic>
      </p:graphicFrame>
      <p:cxnSp>
        <p:nvCxnSpPr>
          <p:cNvPr id="16" name="Straight Connector 15"/>
          <p:cNvCxnSpPr/>
          <p:nvPr/>
        </p:nvCxnSpPr>
        <p:spPr>
          <a:xfrm>
            <a:off x="117020" y="6847764"/>
            <a:ext cx="791143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1166158032"/>
              </p:ext>
            </p:extLst>
          </p:nvPr>
        </p:nvGraphicFramePr>
        <p:xfrm>
          <a:off x="0" y="1058846"/>
          <a:ext cx="9131718" cy="370840"/>
        </p:xfrm>
        <a:graphic>
          <a:graphicData uri="http://schemas.openxmlformats.org/drawingml/2006/table">
            <a:tbl>
              <a:tblPr firstRow="1" bandRow="1">
                <a:tableStyleId>{5C22544A-7EE6-4342-B048-85BDC9FD1C3A}</a:tableStyleId>
              </a:tblPr>
              <a:tblGrid>
                <a:gridCol w="1521953"/>
                <a:gridCol w="1521953"/>
                <a:gridCol w="1521953"/>
                <a:gridCol w="1521953"/>
                <a:gridCol w="1521953"/>
                <a:gridCol w="1521953"/>
              </a:tblGrid>
              <a:tr h="370840">
                <a:tc>
                  <a:txBody>
                    <a:bodyPr/>
                    <a:lstStyle/>
                    <a:p>
                      <a:pPr algn="ctr"/>
                      <a:r>
                        <a:rPr lang="en-US" dirty="0" smtClean="0"/>
                        <a:t>Home</a:t>
                      </a:r>
                      <a:endParaRPr lang="en-US" dirty="0"/>
                    </a:p>
                  </a:txBody>
                  <a:tcPr/>
                </a:tc>
                <a:tc>
                  <a:txBody>
                    <a:bodyPr/>
                    <a:lstStyle/>
                    <a:p>
                      <a:pPr algn="ctr"/>
                      <a:r>
                        <a:rPr lang="en-US" dirty="0" smtClean="0"/>
                        <a:t>Introduction</a:t>
                      </a:r>
                      <a:endParaRPr lang="en-US" dirty="0"/>
                    </a:p>
                  </a:txBody>
                  <a:tcPr/>
                </a:tc>
                <a:tc>
                  <a:txBody>
                    <a:bodyPr/>
                    <a:lstStyle/>
                    <a:p>
                      <a:pPr algn="ctr"/>
                      <a:r>
                        <a:rPr lang="en-US" dirty="0" smtClean="0"/>
                        <a:t>PMESII-PT</a:t>
                      </a:r>
                      <a:endParaRPr lang="en-US" dirty="0"/>
                    </a:p>
                  </a:txBody>
                  <a:tcPr/>
                </a:tc>
                <a:tc>
                  <a:txBody>
                    <a:bodyPr/>
                    <a:lstStyle/>
                    <a:p>
                      <a:pPr algn="ctr"/>
                      <a:r>
                        <a:rPr lang="en-US" dirty="0" smtClean="0"/>
                        <a:t>ASCOPE</a:t>
                      </a:r>
                      <a:endParaRPr lang="en-US" dirty="0"/>
                    </a:p>
                  </a:txBody>
                  <a:tcPr/>
                </a:tc>
                <a:tc>
                  <a:txBody>
                    <a:bodyPr/>
                    <a:lstStyle/>
                    <a:p>
                      <a:pPr algn="ctr"/>
                      <a:r>
                        <a:rPr lang="en-US" dirty="0" smtClean="0"/>
                        <a:t>References </a:t>
                      </a:r>
                      <a:endParaRPr lang="en-US" dirty="0"/>
                    </a:p>
                  </a:txBody>
                  <a:tcPr/>
                </a:tc>
                <a:tc>
                  <a:txBody>
                    <a:bodyPr/>
                    <a:lstStyle/>
                    <a:p>
                      <a:pPr algn="ctr"/>
                      <a:r>
                        <a:rPr lang="en-US" dirty="0" smtClean="0"/>
                        <a:t>Links</a:t>
                      </a:r>
                      <a:endParaRPr lang="en-US" dirty="0"/>
                    </a:p>
                  </a:txBody>
                  <a:tcPr/>
                </a:tc>
              </a:tr>
            </a:tbl>
          </a:graphicData>
        </a:graphic>
      </p:graphicFrame>
      <p:sp>
        <p:nvSpPr>
          <p:cNvPr id="20" name="TextBox 19"/>
          <p:cNvSpPr txBox="1"/>
          <p:nvPr/>
        </p:nvSpPr>
        <p:spPr>
          <a:xfrm>
            <a:off x="2344509" y="1440945"/>
            <a:ext cx="4262955" cy="369332"/>
          </a:xfrm>
          <a:prstGeom prst="rect">
            <a:avLst/>
          </a:prstGeom>
          <a:noFill/>
        </p:spPr>
        <p:txBody>
          <a:bodyPr wrap="square" rtlCol="0">
            <a:spAutoFit/>
          </a:bodyPr>
          <a:lstStyle/>
          <a:p>
            <a:r>
              <a:rPr lang="en-US" b="1" dirty="0" smtClean="0">
                <a:solidFill>
                  <a:srgbClr val="C00000"/>
                </a:solidFill>
              </a:rPr>
              <a:t>Welcome to the I2WD Ontology Suite!</a:t>
            </a:r>
            <a:endParaRPr lang="en-US" b="1" dirty="0">
              <a:solidFill>
                <a:srgbClr val="C00000"/>
              </a:solidFill>
            </a:endParaRPr>
          </a:p>
        </p:txBody>
      </p:sp>
      <p:grpSp>
        <p:nvGrpSpPr>
          <p:cNvPr id="21" name="Group 20"/>
          <p:cNvGrpSpPr/>
          <p:nvPr/>
        </p:nvGrpSpPr>
        <p:grpSpPr>
          <a:xfrm>
            <a:off x="7145135" y="3839456"/>
            <a:ext cx="353783" cy="2851924"/>
            <a:chOff x="8297285" y="3026523"/>
            <a:chExt cx="353783" cy="2851924"/>
          </a:xfrm>
        </p:grpSpPr>
        <p:pic>
          <p:nvPicPr>
            <p:cNvPr id="1028"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7285" y="3026523"/>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7285" y="3376080"/>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20" y="4076510"/>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7285" y="3691228"/>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20" y="4838717"/>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20" y="5219216"/>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20" y="4433222"/>
              <a:ext cx="315148" cy="315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encrypted-tbn3.google.com/images?q=tbn:ANd9GcT53BXBhdrnAMPBKEqzCmtm9Duu_9YYw9ApWLbLN7g7e89ZCnGj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20" y="5563299"/>
              <a:ext cx="315148" cy="31514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0" y="1810277"/>
            <a:ext cx="9144000" cy="738664"/>
          </a:xfrm>
          <a:prstGeom prst="rect">
            <a:avLst/>
          </a:prstGeom>
        </p:spPr>
        <p:txBody>
          <a:bodyPr wrap="square">
            <a:spAutoFit/>
          </a:bodyPr>
          <a:lstStyle/>
          <a:p>
            <a:r>
              <a:rPr lang="en-US" sz="1400" b="1" dirty="0" smtClean="0"/>
              <a:t>I2WD Ontology Suite:</a:t>
            </a:r>
            <a:r>
              <a:rPr lang="en-US" sz="1400" b="1" dirty="0"/>
              <a:t> </a:t>
            </a:r>
            <a:r>
              <a:rPr lang="en-US" sz="1400" dirty="0"/>
              <a:t>A web server aimed to facilitate ontology visualization, query, and </a:t>
            </a:r>
            <a:r>
              <a:rPr lang="en-US" sz="1400" dirty="0" smtClean="0"/>
              <a:t>development for the Intelligence Community. I2WD Ontology Suite </a:t>
            </a:r>
            <a:r>
              <a:rPr lang="en-US" sz="1400" dirty="0"/>
              <a:t>provides a user-friendly web interface for displaying the details </a:t>
            </a:r>
            <a:r>
              <a:rPr lang="en-US" sz="1400" dirty="0" smtClean="0"/>
              <a:t>and </a:t>
            </a:r>
            <a:r>
              <a:rPr lang="en-US" sz="1400" dirty="0"/>
              <a:t>hierarchy of a specific ontology term</a:t>
            </a:r>
            <a:r>
              <a:rPr lang="en-US" sz="1400" dirty="0" smtClean="0"/>
              <a:t>.  </a:t>
            </a:r>
            <a:endParaRPr lang="en-US" sz="1400" dirty="0"/>
          </a:p>
        </p:txBody>
      </p:sp>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4501" t="34247" r="51921" b="56944"/>
          <a:stretch/>
        </p:blipFill>
        <p:spPr bwMode="auto">
          <a:xfrm>
            <a:off x="117020" y="2546610"/>
            <a:ext cx="5286973" cy="779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177</a:t>
            </a:fld>
            <a:endParaRPr lang="en-US"/>
          </a:p>
        </p:txBody>
      </p:sp>
    </p:spTree>
    <p:extLst>
      <p:ext uri="{BB962C8B-B14F-4D97-AF65-F5344CB8AC3E}">
        <p14:creationId xmlns:p14="http://schemas.microsoft.com/office/powerpoint/2010/main" val="297828284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092" t="10905" r="15204" b="7341"/>
          <a:stretch/>
        </p:blipFill>
        <p:spPr bwMode="auto">
          <a:xfrm>
            <a:off x="-9559" y="0"/>
            <a:ext cx="915355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560" y="27449"/>
            <a:ext cx="9153559" cy="85586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I2WD Ontology Suite</a:t>
            </a:r>
            <a:endParaRPr lang="en-US" sz="3600" b="1" dirty="0"/>
          </a:p>
        </p:txBody>
      </p:sp>
      <p:pic>
        <p:nvPicPr>
          <p:cNvPr id="4" name="Picture 2" descr="https://encrypted-tbn2.google.com/images?q=tbn:ANd9GcTj_sYGXzML3mBfva2uPasr9VJvfBJV8OGI0S2b-gvF1BZd5M9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883315" cy="8833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190CA34-1945-4751-9C46-CB4E1B950B3D}" type="slidenum">
              <a:rPr lang="en-US" smtClean="0"/>
              <a:pPr/>
              <a:t>178</a:t>
            </a:fld>
            <a:endParaRPr lang="en-US"/>
          </a:p>
        </p:txBody>
      </p:sp>
    </p:spTree>
    <p:extLst>
      <p:ext uri="{BB962C8B-B14F-4D97-AF65-F5344CB8AC3E}">
        <p14:creationId xmlns:p14="http://schemas.microsoft.com/office/powerpoint/2010/main" val="17451766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Practical Introduction to Ontology Building: Some Samples</a:t>
            </a:r>
            <a:endParaRPr lang="en-US" dirty="0"/>
          </a:p>
        </p:txBody>
      </p:sp>
      <p:sp>
        <p:nvSpPr>
          <p:cNvPr id="3" name="Subtitle 2"/>
          <p:cNvSpPr>
            <a:spLocks noGrp="1"/>
          </p:cNvSpPr>
          <p:nvPr>
            <p:ph type="subTitle" idx="1"/>
          </p:nvPr>
        </p:nvSpPr>
        <p:spPr/>
        <p:txBody>
          <a:bodyPr/>
          <a:lstStyle/>
          <a:p>
            <a:r>
              <a:rPr lang="en-US" smtClean="0"/>
              <a:t>Barry Smith</a:t>
            </a:r>
            <a:endParaRPr lang="en-US"/>
          </a:p>
        </p:txBody>
      </p:sp>
      <p:sp>
        <p:nvSpPr>
          <p:cNvPr id="4" name="Slide Number Placeholder 3"/>
          <p:cNvSpPr>
            <a:spLocks noGrp="1"/>
          </p:cNvSpPr>
          <p:nvPr>
            <p:ph type="sldNum" sz="quarter" idx="12"/>
          </p:nvPr>
        </p:nvSpPr>
        <p:spPr/>
        <p:txBody>
          <a:bodyPr/>
          <a:lstStyle/>
          <a:p>
            <a:fld id="{ED22F7E7-706F-4326-91C4-EA37AB4E4886}" type="slidenum">
              <a:rPr lang="en-US" smtClean="0">
                <a:solidFill>
                  <a:prstClr val="black">
                    <a:tint val="75000"/>
                  </a:prstClr>
                </a:solidFill>
              </a:rPr>
              <a:pPr/>
              <a:t>179</a:t>
            </a:fld>
            <a:endParaRPr lang="en-US">
              <a:solidFill>
                <a:prstClr val="black">
                  <a:tint val="75000"/>
                </a:prstClr>
              </a:solidFill>
            </a:endParaRPr>
          </a:p>
        </p:txBody>
      </p:sp>
    </p:spTree>
    <p:extLst>
      <p:ext uri="{BB962C8B-B14F-4D97-AF65-F5344CB8AC3E}">
        <p14:creationId xmlns:p14="http://schemas.microsoft.com/office/powerpoint/2010/main" val="2767673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8229600" cy="1143000"/>
          </a:xfrm>
        </p:spPr>
        <p:txBody>
          <a:bodyPr>
            <a:normAutofit fontScale="90000"/>
          </a:bodyPr>
          <a:lstStyle/>
          <a:p>
            <a:r>
              <a:rPr lang="en-US" sz="4000" dirty="0">
                <a:cs typeface="Arial" pitchFamily="34" charset="0"/>
              </a:rPr>
              <a:t>T</a:t>
            </a:r>
            <a:r>
              <a:rPr lang="en-US" sz="4000" dirty="0" smtClean="0">
                <a:cs typeface="Arial" pitchFamily="34" charset="0"/>
              </a:rPr>
              <a:t>he capability for </a:t>
            </a:r>
            <a:r>
              <a:rPr lang="en-US" sz="4000" dirty="0" smtClean="0"/>
              <a:t>massing timely and accurate </a:t>
            </a:r>
            <a:r>
              <a:rPr lang="en-US" sz="4000" dirty="0" smtClean="0">
                <a:cs typeface="Arial" pitchFamily="34" charset="0"/>
              </a:rPr>
              <a:t>artillery fires </a:t>
            </a:r>
            <a:r>
              <a:rPr lang="en-US" sz="4000" dirty="0" smtClean="0"/>
              <a:t>by dispersed batteries upon single targets required </a:t>
            </a:r>
            <a:r>
              <a:rPr lang="en-US" dirty="0" smtClean="0"/>
              <a:t/>
            </a:r>
            <a:br>
              <a:rPr lang="en-US" dirty="0" smtClean="0"/>
            </a:br>
            <a:endParaRPr lang="en-US" dirty="0"/>
          </a:p>
        </p:txBody>
      </p:sp>
      <p:sp>
        <p:nvSpPr>
          <p:cNvPr id="3" name="Content Placeholder 2"/>
          <p:cNvSpPr>
            <a:spLocks noGrp="1"/>
          </p:cNvSpPr>
          <p:nvPr>
            <p:ph idx="1"/>
          </p:nvPr>
        </p:nvSpPr>
        <p:spPr>
          <a:xfrm>
            <a:off x="228600" y="2332037"/>
            <a:ext cx="8610600" cy="3763963"/>
          </a:xfrm>
        </p:spPr>
        <p:txBody>
          <a:bodyPr>
            <a:normAutofit lnSpcReduction="10000"/>
          </a:bodyPr>
          <a:lstStyle/>
          <a:p>
            <a:pPr eaLnBrk="1" hangingPunct="1"/>
            <a:r>
              <a:rPr lang="en-US" sz="2800" dirty="0" smtClean="0"/>
              <a:t>real-time communications </a:t>
            </a:r>
            <a:r>
              <a:rPr lang="en-US" sz="2800" dirty="0"/>
              <a:t>of a sort that could </a:t>
            </a:r>
          </a:p>
          <a:p>
            <a:pPr lvl="1" eaLnBrk="1" hangingPunct="1"/>
            <a:r>
              <a:rPr lang="en-US" sz="2400" dirty="0"/>
              <a:t>create </a:t>
            </a:r>
            <a:r>
              <a:rPr lang="en-US" sz="2400" dirty="0" smtClean="0"/>
              <a:t>a common </a:t>
            </a:r>
            <a:r>
              <a:rPr lang="en-US" sz="2400" dirty="0"/>
              <a:t>operational picture </a:t>
            </a:r>
            <a:r>
              <a:rPr lang="en-US" sz="2400" dirty="0" smtClean="0"/>
              <a:t>that could take account of </a:t>
            </a:r>
            <a:r>
              <a:rPr lang="en-US" sz="2400" dirty="0"/>
              <a:t>new developments in the field </a:t>
            </a:r>
          </a:p>
          <a:p>
            <a:pPr lvl="1"/>
            <a:r>
              <a:rPr lang="en-US" sz="2400" dirty="0" smtClean="0"/>
              <a:t>thereby transforming </a:t>
            </a:r>
            <a:r>
              <a:rPr lang="en-US" sz="2400" dirty="0"/>
              <a:t>dispersed batteries into a single system of </a:t>
            </a:r>
            <a:r>
              <a:rPr lang="en-US" sz="2400" dirty="0" smtClean="0"/>
              <a:t>interoperable modules.</a:t>
            </a:r>
          </a:p>
          <a:p>
            <a:r>
              <a:rPr lang="en-US" sz="2800" dirty="0"/>
              <a:t>this was achieved (in Ft. Sill around </a:t>
            </a:r>
            <a:r>
              <a:rPr lang="en-US" sz="2800" dirty="0" smtClean="0"/>
              <a:t>1939) </a:t>
            </a:r>
            <a:r>
              <a:rPr lang="en-US" sz="2800" dirty="0"/>
              <a:t>through</a:t>
            </a:r>
          </a:p>
          <a:p>
            <a:pPr lvl="1"/>
            <a:r>
              <a:rPr lang="en-US" sz="2400" dirty="0" smtClean="0"/>
              <a:t>a new type of information support</a:t>
            </a:r>
          </a:p>
          <a:p>
            <a:pPr lvl="1"/>
            <a:r>
              <a:rPr lang="en-US" sz="2400" dirty="0" smtClean="0"/>
              <a:t>a new type of governance </a:t>
            </a:r>
            <a:r>
              <a:rPr lang="en-US" sz="2400" dirty="0"/>
              <a:t>and </a:t>
            </a:r>
            <a:r>
              <a:rPr lang="en-US" sz="2400" dirty="0" smtClean="0"/>
              <a:t>training</a:t>
            </a:r>
          </a:p>
          <a:p>
            <a:pPr lvl="1"/>
            <a:r>
              <a:rPr lang="en-US" sz="2400" dirty="0" smtClean="0"/>
              <a:t>new artillery doctrine</a:t>
            </a:r>
            <a:endParaRPr lang="en-US" sz="2400" dirty="0"/>
          </a:p>
          <a:p>
            <a:pPr marL="0" indent="0">
              <a:buNone/>
            </a:pPr>
            <a:endParaRPr lang="en-US" sz="28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2"/>
          </p:nvPr>
        </p:nvSpPr>
        <p:spPr/>
        <p:txBody>
          <a:bodyPr/>
          <a:lstStyle/>
          <a:p>
            <a:pPr>
              <a:defRPr/>
            </a:pPr>
            <a:fld id="{1857AC77-9295-4897-A16F-313CF4BBA163}" type="slidenum">
              <a:rPr lang="en-US" smtClean="0">
                <a:solidFill>
                  <a:prstClr val="black">
                    <a:tint val="75000"/>
                  </a:prstClr>
                </a:solidFill>
              </a:rPr>
              <a:pPr>
                <a:defRPr/>
              </a:pPr>
              <a:t>18</a:t>
            </a:fld>
            <a:r>
              <a:rPr lang="en-US" smtClean="0">
                <a:solidFill>
                  <a:prstClr val="black">
                    <a:tint val="75000"/>
                  </a:prstClr>
                </a:solidFill>
              </a:rPr>
              <a:t>/24 </a:t>
            </a:r>
            <a:endParaRPr lang="en-US">
              <a:solidFill>
                <a:prstClr val="black">
                  <a:tint val="75000"/>
                </a:prstClr>
              </a:solidFill>
            </a:endParaRPr>
          </a:p>
        </p:txBody>
      </p:sp>
    </p:spTree>
    <p:extLst>
      <p:ext uri="{BB962C8B-B14F-4D97-AF65-F5344CB8AC3E}">
        <p14:creationId xmlns:p14="http://schemas.microsoft.com/office/powerpoint/2010/main" val="34839411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AutoShape 2"/>
          <p:cNvSpPr>
            <a:spLocks noGrp="1" noChangeArrowheads="1"/>
          </p:cNvSpPr>
          <p:nvPr>
            <p:ph type="title"/>
          </p:nvPr>
        </p:nvSpPr>
        <p:spPr>
          <a:xfrm>
            <a:off x="55563" y="1143000"/>
            <a:ext cx="9050337" cy="647700"/>
          </a:xfrm>
        </p:spPr>
        <p:txBody>
          <a:bodyPr/>
          <a:lstStyle/>
          <a:p>
            <a:pPr eaLnBrk="1" hangingPunct="1"/>
            <a:r>
              <a:rPr lang="en-US" dirty="0" smtClean="0"/>
              <a:t>A simple battlefield ontology (from W. </a:t>
            </a:r>
            <a:r>
              <a:rPr lang="en-US" dirty="0" err="1" smtClean="0"/>
              <a:t>Ceusters</a:t>
            </a:r>
            <a:r>
              <a:rPr lang="en-US" dirty="0" smtClean="0"/>
              <a:t>)</a:t>
            </a:r>
          </a:p>
        </p:txBody>
      </p:sp>
      <p:sp>
        <p:nvSpPr>
          <p:cNvPr id="154627" name="Text Box 11"/>
          <p:cNvSpPr txBox="1">
            <a:spLocks noChangeArrowheads="1"/>
          </p:cNvSpPr>
          <p:nvPr/>
        </p:nvSpPr>
        <p:spPr bwMode="auto">
          <a:xfrm>
            <a:off x="5345113" y="3635375"/>
            <a:ext cx="1038225"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building</a:t>
            </a:r>
          </a:p>
        </p:txBody>
      </p:sp>
      <p:sp>
        <p:nvSpPr>
          <p:cNvPr id="154628" name="Text Box 12"/>
          <p:cNvSpPr txBox="1">
            <a:spLocks noChangeArrowheads="1"/>
          </p:cNvSpPr>
          <p:nvPr/>
        </p:nvSpPr>
        <p:spPr bwMode="auto">
          <a:xfrm>
            <a:off x="6778625" y="3635375"/>
            <a:ext cx="869950"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person</a:t>
            </a:r>
          </a:p>
        </p:txBody>
      </p:sp>
      <p:sp>
        <p:nvSpPr>
          <p:cNvPr id="154629" name="Text Box 13"/>
          <p:cNvSpPr txBox="1">
            <a:spLocks noChangeArrowheads="1"/>
          </p:cNvSpPr>
          <p:nvPr/>
        </p:nvSpPr>
        <p:spPr bwMode="auto">
          <a:xfrm>
            <a:off x="3962400" y="3635375"/>
            <a:ext cx="925513"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vehicle</a:t>
            </a:r>
          </a:p>
        </p:txBody>
      </p:sp>
      <p:sp>
        <p:nvSpPr>
          <p:cNvPr id="154630" name="Text Box 14"/>
          <p:cNvSpPr txBox="1">
            <a:spLocks noChangeArrowheads="1"/>
          </p:cNvSpPr>
          <p:nvPr/>
        </p:nvSpPr>
        <p:spPr bwMode="auto">
          <a:xfrm>
            <a:off x="3962400" y="5262563"/>
            <a:ext cx="630238"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tank</a:t>
            </a:r>
          </a:p>
        </p:txBody>
      </p:sp>
      <p:sp>
        <p:nvSpPr>
          <p:cNvPr id="154631" name="Text Box 15"/>
          <p:cNvSpPr txBox="1">
            <a:spLocks noChangeArrowheads="1"/>
          </p:cNvSpPr>
          <p:nvPr/>
        </p:nvSpPr>
        <p:spPr bwMode="auto">
          <a:xfrm>
            <a:off x="6705600" y="5262563"/>
            <a:ext cx="882650"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soldier</a:t>
            </a:r>
          </a:p>
        </p:txBody>
      </p:sp>
      <p:sp>
        <p:nvSpPr>
          <p:cNvPr id="154632" name="Text Box 16"/>
          <p:cNvSpPr txBox="1">
            <a:spLocks noChangeArrowheads="1"/>
          </p:cNvSpPr>
          <p:nvPr/>
        </p:nvSpPr>
        <p:spPr bwMode="auto">
          <a:xfrm>
            <a:off x="5715000" y="5257800"/>
            <a:ext cx="758825"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POW</a:t>
            </a:r>
          </a:p>
        </p:txBody>
      </p:sp>
      <p:sp>
        <p:nvSpPr>
          <p:cNvPr id="154633" name="Text Box 17"/>
          <p:cNvSpPr txBox="1">
            <a:spLocks noChangeArrowheads="1"/>
          </p:cNvSpPr>
          <p:nvPr/>
        </p:nvSpPr>
        <p:spPr bwMode="auto">
          <a:xfrm>
            <a:off x="2446338" y="3635375"/>
            <a:ext cx="984250"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weapon</a:t>
            </a:r>
          </a:p>
        </p:txBody>
      </p:sp>
      <p:sp>
        <p:nvSpPr>
          <p:cNvPr id="154634" name="Text Box 18"/>
          <p:cNvSpPr txBox="1">
            <a:spLocks noChangeArrowheads="1"/>
          </p:cNvSpPr>
          <p:nvPr/>
        </p:nvSpPr>
        <p:spPr bwMode="auto">
          <a:xfrm>
            <a:off x="836613" y="5262563"/>
            <a:ext cx="868362"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mortar</a:t>
            </a:r>
          </a:p>
        </p:txBody>
      </p:sp>
      <p:sp>
        <p:nvSpPr>
          <p:cNvPr id="154635" name="Text Box 19"/>
          <p:cNvSpPr txBox="1">
            <a:spLocks noChangeArrowheads="1"/>
          </p:cNvSpPr>
          <p:nvPr/>
        </p:nvSpPr>
        <p:spPr bwMode="auto">
          <a:xfrm>
            <a:off x="2260600" y="5080000"/>
            <a:ext cx="1404938" cy="7112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submachine</a:t>
            </a:r>
          </a:p>
          <a:p>
            <a:pPr algn="ctr" fontAlgn="base">
              <a:spcBef>
                <a:spcPct val="0"/>
              </a:spcBef>
              <a:spcAft>
                <a:spcPct val="0"/>
              </a:spcAft>
            </a:pPr>
            <a:r>
              <a:rPr lang="en-US" sz="2000" smtClean="0">
                <a:solidFill>
                  <a:srgbClr val="FFFFFF"/>
                </a:solidFill>
                <a:latin typeface="Times New Roman" pitchFamily="18" charset="0"/>
              </a:rPr>
              <a:t>gun</a:t>
            </a:r>
          </a:p>
        </p:txBody>
      </p:sp>
      <p:sp>
        <p:nvSpPr>
          <p:cNvPr id="154636" name="Text Box 20"/>
          <p:cNvSpPr txBox="1">
            <a:spLocks noChangeArrowheads="1"/>
          </p:cNvSpPr>
          <p:nvPr/>
        </p:nvSpPr>
        <p:spPr bwMode="auto">
          <a:xfrm>
            <a:off x="5029200" y="5262563"/>
            <a:ext cx="503238"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car</a:t>
            </a:r>
          </a:p>
        </p:txBody>
      </p:sp>
      <p:cxnSp>
        <p:nvCxnSpPr>
          <p:cNvPr id="154637" name="AutoShape 21"/>
          <p:cNvCxnSpPr>
            <a:cxnSpLocks noChangeShapeType="1"/>
            <a:stCxn id="154634" idx="0"/>
            <a:endCxn id="154633" idx="2"/>
          </p:cNvCxnSpPr>
          <p:nvPr/>
        </p:nvCxnSpPr>
        <p:spPr bwMode="auto">
          <a:xfrm flipV="1">
            <a:off x="1271588" y="4041775"/>
            <a:ext cx="1666875" cy="122078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38" name="AutoShape 22"/>
          <p:cNvCxnSpPr>
            <a:cxnSpLocks noChangeShapeType="1"/>
            <a:stCxn id="154635" idx="0"/>
            <a:endCxn id="154633" idx="2"/>
          </p:cNvCxnSpPr>
          <p:nvPr/>
        </p:nvCxnSpPr>
        <p:spPr bwMode="auto">
          <a:xfrm flipH="1" flipV="1">
            <a:off x="2938463" y="4041775"/>
            <a:ext cx="25400" cy="1038225"/>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39" name="AutoShape 23"/>
          <p:cNvCxnSpPr>
            <a:cxnSpLocks noChangeShapeType="1"/>
            <a:stCxn id="154630" idx="0"/>
            <a:endCxn id="154633" idx="2"/>
          </p:cNvCxnSpPr>
          <p:nvPr/>
        </p:nvCxnSpPr>
        <p:spPr bwMode="auto">
          <a:xfrm flipH="1" flipV="1">
            <a:off x="2938463" y="4041775"/>
            <a:ext cx="1339850" cy="122078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0" name="AutoShape 24"/>
          <p:cNvCxnSpPr>
            <a:cxnSpLocks noChangeShapeType="1"/>
            <a:stCxn id="154630" idx="0"/>
            <a:endCxn id="154629" idx="2"/>
          </p:cNvCxnSpPr>
          <p:nvPr/>
        </p:nvCxnSpPr>
        <p:spPr bwMode="auto">
          <a:xfrm flipV="1">
            <a:off x="4278313" y="4041775"/>
            <a:ext cx="147637" cy="122078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1" name="AutoShape 25"/>
          <p:cNvCxnSpPr>
            <a:cxnSpLocks noChangeShapeType="1"/>
            <a:stCxn id="154636" idx="0"/>
            <a:endCxn id="154629" idx="2"/>
          </p:cNvCxnSpPr>
          <p:nvPr/>
        </p:nvCxnSpPr>
        <p:spPr bwMode="auto">
          <a:xfrm flipH="1" flipV="1">
            <a:off x="4425950" y="4041775"/>
            <a:ext cx="855663" cy="122078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2" name="AutoShape 26"/>
          <p:cNvCxnSpPr>
            <a:cxnSpLocks noChangeShapeType="1"/>
            <a:stCxn id="154631" idx="0"/>
            <a:endCxn id="154628" idx="2"/>
          </p:cNvCxnSpPr>
          <p:nvPr/>
        </p:nvCxnSpPr>
        <p:spPr bwMode="auto">
          <a:xfrm flipV="1">
            <a:off x="7146925" y="4041775"/>
            <a:ext cx="66675" cy="122078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3" name="AutoShape 27"/>
          <p:cNvCxnSpPr>
            <a:cxnSpLocks noChangeShapeType="1"/>
            <a:stCxn id="154632" idx="0"/>
            <a:endCxn id="154628" idx="2"/>
          </p:cNvCxnSpPr>
          <p:nvPr/>
        </p:nvCxnSpPr>
        <p:spPr bwMode="auto">
          <a:xfrm flipV="1">
            <a:off x="6094413" y="4041775"/>
            <a:ext cx="1119187" cy="1216025"/>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44" name="Text Box 28"/>
          <p:cNvSpPr txBox="1">
            <a:spLocks noChangeArrowheads="1"/>
          </p:cNvSpPr>
          <p:nvPr/>
        </p:nvSpPr>
        <p:spPr bwMode="auto">
          <a:xfrm>
            <a:off x="5192713" y="1981200"/>
            <a:ext cx="812800"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object</a:t>
            </a:r>
          </a:p>
        </p:txBody>
      </p:sp>
      <p:cxnSp>
        <p:nvCxnSpPr>
          <p:cNvPr id="154645" name="AutoShape 29"/>
          <p:cNvCxnSpPr>
            <a:cxnSpLocks noChangeShapeType="1"/>
            <a:stCxn id="154633" idx="0"/>
            <a:endCxn id="154644" idx="2"/>
          </p:cNvCxnSpPr>
          <p:nvPr/>
        </p:nvCxnSpPr>
        <p:spPr bwMode="auto">
          <a:xfrm flipV="1">
            <a:off x="2938463" y="2387600"/>
            <a:ext cx="2660650" cy="1247775"/>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6" name="AutoShape 30"/>
          <p:cNvCxnSpPr>
            <a:cxnSpLocks noChangeShapeType="1"/>
            <a:stCxn id="154629" idx="0"/>
            <a:endCxn id="154644" idx="2"/>
          </p:cNvCxnSpPr>
          <p:nvPr/>
        </p:nvCxnSpPr>
        <p:spPr bwMode="auto">
          <a:xfrm flipV="1">
            <a:off x="4425950" y="2387600"/>
            <a:ext cx="1173163" cy="1247775"/>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7" name="AutoShape 31"/>
          <p:cNvCxnSpPr>
            <a:cxnSpLocks noChangeShapeType="1"/>
            <a:stCxn id="154627" idx="0"/>
            <a:endCxn id="154644" idx="2"/>
          </p:cNvCxnSpPr>
          <p:nvPr/>
        </p:nvCxnSpPr>
        <p:spPr bwMode="auto">
          <a:xfrm flipH="1" flipV="1">
            <a:off x="5599113" y="2387600"/>
            <a:ext cx="265112" cy="1247775"/>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648" name="AutoShape 32"/>
          <p:cNvCxnSpPr>
            <a:cxnSpLocks noChangeShapeType="1"/>
            <a:stCxn id="154628" idx="0"/>
            <a:endCxn id="154644" idx="2"/>
          </p:cNvCxnSpPr>
          <p:nvPr/>
        </p:nvCxnSpPr>
        <p:spPr bwMode="auto">
          <a:xfrm flipH="1" flipV="1">
            <a:off x="5599113" y="2387600"/>
            <a:ext cx="1614487" cy="1247775"/>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49" name="Text Box 33"/>
          <p:cNvSpPr txBox="1">
            <a:spLocks noChangeArrowheads="1"/>
          </p:cNvSpPr>
          <p:nvPr/>
        </p:nvSpPr>
        <p:spPr bwMode="auto">
          <a:xfrm>
            <a:off x="8250238" y="3638550"/>
            <a:ext cx="855662"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corpse</a:t>
            </a:r>
          </a:p>
        </p:txBody>
      </p:sp>
      <p:cxnSp>
        <p:nvCxnSpPr>
          <p:cNvPr id="154650" name="AutoShape 34"/>
          <p:cNvCxnSpPr>
            <a:cxnSpLocks noChangeShapeType="1"/>
            <a:stCxn id="154649" idx="0"/>
            <a:endCxn id="154644" idx="2"/>
          </p:cNvCxnSpPr>
          <p:nvPr/>
        </p:nvCxnSpPr>
        <p:spPr bwMode="auto">
          <a:xfrm flipH="1" flipV="1">
            <a:off x="5599113" y="2387600"/>
            <a:ext cx="3079750" cy="1250950"/>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4651" name="Group 47"/>
          <p:cNvGrpSpPr>
            <a:grpSpLocks/>
          </p:cNvGrpSpPr>
          <p:nvPr/>
        </p:nvGrpSpPr>
        <p:grpSpPr bwMode="auto">
          <a:xfrm>
            <a:off x="152400" y="1905000"/>
            <a:ext cx="5040313" cy="482600"/>
            <a:chOff x="96" y="1200"/>
            <a:chExt cx="3175" cy="304"/>
          </a:xfrm>
        </p:grpSpPr>
        <p:sp>
          <p:nvSpPr>
            <p:cNvPr id="154656" name="Text Box 35"/>
            <p:cNvSpPr txBox="1">
              <a:spLocks noChangeArrowheads="1"/>
            </p:cNvSpPr>
            <p:nvPr/>
          </p:nvSpPr>
          <p:spPr bwMode="auto">
            <a:xfrm>
              <a:off x="96" y="1248"/>
              <a:ext cx="1021"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Spatial region</a:t>
              </a:r>
            </a:p>
          </p:txBody>
        </p:sp>
        <p:cxnSp>
          <p:nvCxnSpPr>
            <p:cNvPr id="154657" name="AutoShape 36"/>
            <p:cNvCxnSpPr>
              <a:cxnSpLocks noChangeShapeType="1"/>
              <a:stCxn id="154644" idx="1"/>
              <a:endCxn id="154656" idx="3"/>
            </p:cNvCxnSpPr>
            <p:nvPr/>
          </p:nvCxnSpPr>
          <p:spPr bwMode="auto">
            <a:xfrm flipH="1">
              <a:off x="1117" y="1376"/>
              <a:ext cx="2154" cy="0"/>
            </a:xfrm>
            <a:prstGeom prst="straightConnector1">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58" name="Text Box 37"/>
            <p:cNvSpPr txBox="1">
              <a:spLocks noChangeArrowheads="1"/>
            </p:cNvSpPr>
            <p:nvPr/>
          </p:nvSpPr>
          <p:spPr bwMode="auto">
            <a:xfrm>
              <a:off x="1824" y="1200"/>
              <a:ext cx="5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b="1" smtClean="0">
                  <a:solidFill>
                    <a:srgbClr val="FF9900"/>
                  </a:solidFill>
                  <a:latin typeface="Times New Roman" pitchFamily="18" charset="0"/>
                </a:rPr>
                <a:t>located-in</a:t>
              </a:r>
            </a:p>
          </p:txBody>
        </p:sp>
      </p:grpSp>
      <p:grpSp>
        <p:nvGrpSpPr>
          <p:cNvPr id="1047600" name="Group 48"/>
          <p:cNvGrpSpPr>
            <a:grpSpLocks/>
          </p:cNvGrpSpPr>
          <p:nvPr/>
        </p:nvGrpSpPr>
        <p:grpSpPr bwMode="auto">
          <a:xfrm>
            <a:off x="7270750" y="3838575"/>
            <a:ext cx="1390650" cy="457200"/>
            <a:chOff x="4574" y="2418"/>
            <a:chExt cx="946" cy="288"/>
          </a:xfrm>
        </p:grpSpPr>
        <p:cxnSp>
          <p:nvCxnSpPr>
            <p:cNvPr id="154654" name="AutoShape 38"/>
            <p:cNvCxnSpPr>
              <a:cxnSpLocks noChangeShapeType="1"/>
              <a:stCxn id="154628" idx="3"/>
              <a:endCxn id="154649" idx="1"/>
            </p:cNvCxnSpPr>
            <p:nvPr/>
          </p:nvCxnSpPr>
          <p:spPr bwMode="auto">
            <a:xfrm>
              <a:off x="4818" y="2418"/>
              <a:ext cx="414" cy="2"/>
            </a:xfrm>
            <a:prstGeom prst="straightConnector1">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55" name="Text Box 39"/>
            <p:cNvSpPr txBox="1">
              <a:spLocks noChangeArrowheads="1"/>
            </p:cNvSpPr>
            <p:nvPr/>
          </p:nvSpPr>
          <p:spPr bwMode="auto">
            <a:xfrm>
              <a:off x="4574" y="2512"/>
              <a:ext cx="94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b="1" smtClean="0">
                  <a:solidFill>
                    <a:srgbClr val="FF9900"/>
                  </a:solidFill>
                  <a:latin typeface="Times New Roman" pitchFamily="18" charset="0"/>
                </a:rPr>
                <a:t>transforms-into</a:t>
              </a:r>
            </a:p>
          </p:txBody>
        </p:sp>
      </p:grpSp>
      <p:sp>
        <p:nvSpPr>
          <p:cNvPr id="154653" name="Text Box 45"/>
          <p:cNvSpPr txBox="1">
            <a:spLocks noChangeArrowheads="1"/>
          </p:cNvSpPr>
          <p:nvPr/>
        </p:nvSpPr>
        <p:spPr bwMode="auto">
          <a:xfrm>
            <a:off x="55563" y="2681288"/>
            <a:ext cx="10858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Tree>
    <p:extLst>
      <p:ext uri="{BB962C8B-B14F-4D97-AF65-F5344CB8AC3E}">
        <p14:creationId xmlns:p14="http://schemas.microsoft.com/office/powerpoint/2010/main" val="3146212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47600"/>
                                        </p:tgtEl>
                                        <p:attrNameLst>
                                          <p:attrName>style.visibility</p:attrName>
                                        </p:attrNameLst>
                                      </p:cBhvr>
                                      <p:to>
                                        <p:strVal val="visible"/>
                                      </p:to>
                                    </p:set>
                                    <p:animEffect transition="in" filter="wipe(left)">
                                      <p:cBhvr>
                                        <p:cTn id="7" dur="500"/>
                                        <p:tgtEl>
                                          <p:spTgt spid="1047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AutoShape 2"/>
          <p:cNvSpPr>
            <a:spLocks noGrp="1" noChangeArrowheads="1"/>
          </p:cNvSpPr>
          <p:nvPr>
            <p:ph type="title"/>
          </p:nvPr>
        </p:nvSpPr>
        <p:spPr>
          <a:xfrm>
            <a:off x="255588" y="1143000"/>
            <a:ext cx="8632825" cy="647700"/>
          </a:xfrm>
        </p:spPr>
        <p:txBody>
          <a:bodyPr/>
          <a:lstStyle/>
          <a:p>
            <a:pPr eaLnBrk="1" hangingPunct="1"/>
            <a:r>
              <a:rPr lang="en-US" smtClean="0"/>
              <a:t>Ontology used for </a:t>
            </a:r>
            <a:r>
              <a:rPr lang="en-US" i="1" u="sng" smtClean="0"/>
              <a:t>annotating</a:t>
            </a:r>
            <a:r>
              <a:rPr lang="en-US" smtClean="0"/>
              <a:t> a situation</a:t>
            </a:r>
          </a:p>
        </p:txBody>
      </p:sp>
      <p:pic>
        <p:nvPicPr>
          <p:cNvPr id="155651" name="Picture 5"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2" name="Line 28"/>
          <p:cNvSpPr>
            <a:spLocks noChangeShapeType="1"/>
          </p:cNvSpPr>
          <p:nvPr/>
        </p:nvSpPr>
        <p:spPr bwMode="auto">
          <a:xfrm>
            <a:off x="76200" y="41148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nvGrpSpPr>
          <p:cNvPr id="155653" name="Group 51"/>
          <p:cNvGrpSpPr>
            <a:grpSpLocks/>
          </p:cNvGrpSpPr>
          <p:nvPr/>
        </p:nvGrpSpPr>
        <p:grpSpPr bwMode="auto">
          <a:xfrm>
            <a:off x="152400" y="1905000"/>
            <a:ext cx="8953500" cy="1981200"/>
            <a:chOff x="96" y="1200"/>
            <a:chExt cx="5640" cy="1248"/>
          </a:xfrm>
        </p:grpSpPr>
        <p:sp>
          <p:nvSpPr>
            <p:cNvPr id="155668" name="Text Box 6"/>
            <p:cNvSpPr txBox="1">
              <a:spLocks noChangeArrowheads="1"/>
            </p:cNvSpPr>
            <p:nvPr/>
          </p:nvSpPr>
          <p:spPr bwMode="auto">
            <a:xfrm>
              <a:off x="3367" y="1602"/>
              <a:ext cx="654"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building</a:t>
              </a:r>
            </a:p>
          </p:txBody>
        </p:sp>
        <p:sp>
          <p:nvSpPr>
            <p:cNvPr id="155669" name="Text Box 7"/>
            <p:cNvSpPr txBox="1">
              <a:spLocks noChangeArrowheads="1"/>
            </p:cNvSpPr>
            <p:nvPr/>
          </p:nvSpPr>
          <p:spPr bwMode="auto">
            <a:xfrm>
              <a:off x="4270" y="1602"/>
              <a:ext cx="548"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person</a:t>
              </a:r>
            </a:p>
          </p:txBody>
        </p:sp>
        <p:sp>
          <p:nvSpPr>
            <p:cNvPr id="155670" name="Text Box 8"/>
            <p:cNvSpPr txBox="1">
              <a:spLocks noChangeArrowheads="1"/>
            </p:cNvSpPr>
            <p:nvPr/>
          </p:nvSpPr>
          <p:spPr bwMode="auto">
            <a:xfrm>
              <a:off x="2496" y="1602"/>
              <a:ext cx="583"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vehicle</a:t>
              </a:r>
            </a:p>
          </p:txBody>
        </p:sp>
        <p:sp>
          <p:nvSpPr>
            <p:cNvPr id="155671" name="Text Box 9"/>
            <p:cNvSpPr txBox="1">
              <a:spLocks noChangeArrowheads="1"/>
            </p:cNvSpPr>
            <p:nvPr/>
          </p:nvSpPr>
          <p:spPr bwMode="auto">
            <a:xfrm>
              <a:off x="2496" y="2115"/>
              <a:ext cx="397"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tank</a:t>
              </a:r>
            </a:p>
          </p:txBody>
        </p:sp>
        <p:sp>
          <p:nvSpPr>
            <p:cNvPr id="155672" name="Text Box 10"/>
            <p:cNvSpPr txBox="1">
              <a:spLocks noChangeArrowheads="1"/>
            </p:cNvSpPr>
            <p:nvPr/>
          </p:nvSpPr>
          <p:spPr bwMode="auto">
            <a:xfrm>
              <a:off x="4224" y="2115"/>
              <a:ext cx="556"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soldier</a:t>
              </a:r>
            </a:p>
          </p:txBody>
        </p:sp>
        <p:sp>
          <p:nvSpPr>
            <p:cNvPr id="155673" name="Text Box 11"/>
            <p:cNvSpPr txBox="1">
              <a:spLocks noChangeArrowheads="1"/>
            </p:cNvSpPr>
            <p:nvPr/>
          </p:nvSpPr>
          <p:spPr bwMode="auto">
            <a:xfrm>
              <a:off x="3600" y="2112"/>
              <a:ext cx="478"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POW</a:t>
              </a:r>
            </a:p>
          </p:txBody>
        </p:sp>
        <p:sp>
          <p:nvSpPr>
            <p:cNvPr id="155674" name="Text Box 12"/>
            <p:cNvSpPr txBox="1">
              <a:spLocks noChangeArrowheads="1"/>
            </p:cNvSpPr>
            <p:nvPr/>
          </p:nvSpPr>
          <p:spPr bwMode="auto">
            <a:xfrm>
              <a:off x="1541" y="1602"/>
              <a:ext cx="620"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weapon</a:t>
              </a:r>
            </a:p>
          </p:txBody>
        </p:sp>
        <p:sp>
          <p:nvSpPr>
            <p:cNvPr id="155675" name="Text Box 13"/>
            <p:cNvSpPr txBox="1">
              <a:spLocks noChangeArrowheads="1"/>
            </p:cNvSpPr>
            <p:nvPr/>
          </p:nvSpPr>
          <p:spPr bwMode="auto">
            <a:xfrm>
              <a:off x="527" y="2115"/>
              <a:ext cx="547"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mortar</a:t>
              </a:r>
            </a:p>
          </p:txBody>
        </p:sp>
        <p:sp>
          <p:nvSpPr>
            <p:cNvPr id="155676" name="Text Box 14"/>
            <p:cNvSpPr txBox="1">
              <a:spLocks noChangeArrowheads="1"/>
            </p:cNvSpPr>
            <p:nvPr/>
          </p:nvSpPr>
          <p:spPr bwMode="auto">
            <a:xfrm>
              <a:off x="1424" y="2000"/>
              <a:ext cx="885" cy="448"/>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submachine</a:t>
              </a:r>
            </a:p>
            <a:p>
              <a:pPr algn="ctr" fontAlgn="base">
                <a:spcBef>
                  <a:spcPct val="0"/>
                </a:spcBef>
                <a:spcAft>
                  <a:spcPct val="0"/>
                </a:spcAft>
              </a:pPr>
              <a:r>
                <a:rPr lang="en-US" sz="2000" smtClean="0">
                  <a:solidFill>
                    <a:srgbClr val="FFFFFF"/>
                  </a:solidFill>
                  <a:latin typeface="Times New Roman" pitchFamily="18" charset="0"/>
                </a:rPr>
                <a:t>gun</a:t>
              </a:r>
            </a:p>
          </p:txBody>
        </p:sp>
        <p:sp>
          <p:nvSpPr>
            <p:cNvPr id="155677" name="Text Box 15"/>
            <p:cNvSpPr txBox="1">
              <a:spLocks noChangeArrowheads="1"/>
            </p:cNvSpPr>
            <p:nvPr/>
          </p:nvSpPr>
          <p:spPr bwMode="auto">
            <a:xfrm>
              <a:off x="3168" y="2115"/>
              <a:ext cx="317"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car</a:t>
              </a:r>
            </a:p>
          </p:txBody>
        </p:sp>
        <p:cxnSp>
          <p:nvCxnSpPr>
            <p:cNvPr id="155678" name="AutoShape 16"/>
            <p:cNvCxnSpPr>
              <a:cxnSpLocks noChangeShapeType="1"/>
              <a:stCxn id="155675" idx="0"/>
              <a:endCxn id="155674" idx="2"/>
            </p:cNvCxnSpPr>
            <p:nvPr/>
          </p:nvCxnSpPr>
          <p:spPr bwMode="auto">
            <a:xfrm flipV="1">
              <a:off x="801" y="1858"/>
              <a:ext cx="1050" cy="257"/>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79" name="AutoShape 17"/>
            <p:cNvCxnSpPr>
              <a:cxnSpLocks noChangeShapeType="1"/>
              <a:stCxn id="155676" idx="0"/>
              <a:endCxn id="155674" idx="2"/>
            </p:cNvCxnSpPr>
            <p:nvPr/>
          </p:nvCxnSpPr>
          <p:spPr bwMode="auto">
            <a:xfrm flipH="1" flipV="1">
              <a:off x="1851" y="1858"/>
              <a:ext cx="16" cy="142"/>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0" name="AutoShape 18"/>
            <p:cNvCxnSpPr>
              <a:cxnSpLocks noChangeShapeType="1"/>
              <a:stCxn id="155671" idx="0"/>
              <a:endCxn id="155674" idx="2"/>
            </p:cNvCxnSpPr>
            <p:nvPr/>
          </p:nvCxnSpPr>
          <p:spPr bwMode="auto">
            <a:xfrm flipH="1" flipV="1">
              <a:off x="1851" y="1858"/>
              <a:ext cx="844" cy="257"/>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1" name="AutoShape 19"/>
            <p:cNvCxnSpPr>
              <a:cxnSpLocks noChangeShapeType="1"/>
              <a:stCxn id="155671" idx="0"/>
              <a:endCxn id="155670" idx="2"/>
            </p:cNvCxnSpPr>
            <p:nvPr/>
          </p:nvCxnSpPr>
          <p:spPr bwMode="auto">
            <a:xfrm flipV="1">
              <a:off x="2695" y="1858"/>
              <a:ext cx="93" cy="257"/>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2" name="AutoShape 20"/>
            <p:cNvCxnSpPr>
              <a:cxnSpLocks noChangeShapeType="1"/>
              <a:stCxn id="155677" idx="0"/>
              <a:endCxn id="155670" idx="2"/>
            </p:cNvCxnSpPr>
            <p:nvPr/>
          </p:nvCxnSpPr>
          <p:spPr bwMode="auto">
            <a:xfrm flipH="1" flipV="1">
              <a:off x="2788" y="1858"/>
              <a:ext cx="539" cy="257"/>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3" name="AutoShape 21"/>
            <p:cNvCxnSpPr>
              <a:cxnSpLocks noChangeShapeType="1"/>
              <a:stCxn id="155672" idx="0"/>
              <a:endCxn id="155669" idx="2"/>
            </p:cNvCxnSpPr>
            <p:nvPr/>
          </p:nvCxnSpPr>
          <p:spPr bwMode="auto">
            <a:xfrm flipV="1">
              <a:off x="4502" y="1858"/>
              <a:ext cx="42" cy="257"/>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4" name="AutoShape 22"/>
            <p:cNvCxnSpPr>
              <a:cxnSpLocks noChangeShapeType="1"/>
              <a:stCxn id="155673" idx="0"/>
              <a:endCxn id="155669" idx="2"/>
            </p:cNvCxnSpPr>
            <p:nvPr/>
          </p:nvCxnSpPr>
          <p:spPr bwMode="auto">
            <a:xfrm flipV="1">
              <a:off x="3839" y="1858"/>
              <a:ext cx="705" cy="254"/>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85" name="Text Box 23"/>
            <p:cNvSpPr txBox="1">
              <a:spLocks noChangeArrowheads="1"/>
            </p:cNvSpPr>
            <p:nvPr/>
          </p:nvSpPr>
          <p:spPr bwMode="auto">
            <a:xfrm>
              <a:off x="3271" y="1248"/>
              <a:ext cx="512"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object</a:t>
              </a:r>
            </a:p>
          </p:txBody>
        </p:sp>
        <p:cxnSp>
          <p:nvCxnSpPr>
            <p:cNvPr id="155686" name="AutoShape 24"/>
            <p:cNvCxnSpPr>
              <a:cxnSpLocks noChangeShapeType="1"/>
              <a:stCxn id="155674" idx="0"/>
              <a:endCxn id="155685" idx="2"/>
            </p:cNvCxnSpPr>
            <p:nvPr/>
          </p:nvCxnSpPr>
          <p:spPr bwMode="auto">
            <a:xfrm flipV="1">
              <a:off x="1851" y="1504"/>
              <a:ext cx="1676" cy="9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7" name="AutoShape 25"/>
            <p:cNvCxnSpPr>
              <a:cxnSpLocks noChangeShapeType="1"/>
              <a:stCxn id="155670" idx="0"/>
              <a:endCxn id="155685" idx="2"/>
            </p:cNvCxnSpPr>
            <p:nvPr/>
          </p:nvCxnSpPr>
          <p:spPr bwMode="auto">
            <a:xfrm flipV="1">
              <a:off x="2788" y="1504"/>
              <a:ext cx="739" cy="9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8" name="AutoShape 26"/>
            <p:cNvCxnSpPr>
              <a:cxnSpLocks noChangeShapeType="1"/>
              <a:stCxn id="155668" idx="0"/>
              <a:endCxn id="155685" idx="2"/>
            </p:cNvCxnSpPr>
            <p:nvPr/>
          </p:nvCxnSpPr>
          <p:spPr bwMode="auto">
            <a:xfrm flipH="1" flipV="1">
              <a:off x="3527" y="1504"/>
              <a:ext cx="167" cy="9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89" name="AutoShape 27"/>
            <p:cNvCxnSpPr>
              <a:cxnSpLocks noChangeShapeType="1"/>
              <a:stCxn id="155669" idx="0"/>
              <a:endCxn id="155685" idx="2"/>
            </p:cNvCxnSpPr>
            <p:nvPr/>
          </p:nvCxnSpPr>
          <p:spPr bwMode="auto">
            <a:xfrm flipH="1" flipV="1">
              <a:off x="3527" y="1504"/>
              <a:ext cx="1017" cy="98"/>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90" name="Text Box 34"/>
            <p:cNvSpPr txBox="1">
              <a:spLocks noChangeArrowheads="1"/>
            </p:cNvSpPr>
            <p:nvPr/>
          </p:nvSpPr>
          <p:spPr bwMode="auto">
            <a:xfrm>
              <a:off x="5197" y="1604"/>
              <a:ext cx="539"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corpse</a:t>
              </a:r>
            </a:p>
          </p:txBody>
        </p:sp>
        <p:cxnSp>
          <p:nvCxnSpPr>
            <p:cNvPr id="155691" name="AutoShape 35"/>
            <p:cNvCxnSpPr>
              <a:cxnSpLocks noChangeShapeType="1"/>
              <a:stCxn id="155690" idx="0"/>
              <a:endCxn id="155685" idx="2"/>
            </p:cNvCxnSpPr>
            <p:nvPr/>
          </p:nvCxnSpPr>
          <p:spPr bwMode="auto">
            <a:xfrm flipH="1" flipV="1">
              <a:off x="3527" y="1504"/>
              <a:ext cx="1940" cy="100"/>
            </a:xfrm>
            <a:prstGeom prst="straightConnector1">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92" name="Text Box 37"/>
            <p:cNvSpPr txBox="1">
              <a:spLocks noChangeArrowheads="1"/>
            </p:cNvSpPr>
            <p:nvPr/>
          </p:nvSpPr>
          <p:spPr bwMode="auto">
            <a:xfrm>
              <a:off x="96" y="1248"/>
              <a:ext cx="1021" cy="25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Spatial region</a:t>
              </a:r>
            </a:p>
          </p:txBody>
        </p:sp>
        <p:cxnSp>
          <p:nvCxnSpPr>
            <p:cNvPr id="155693" name="AutoShape 38"/>
            <p:cNvCxnSpPr>
              <a:cxnSpLocks noChangeShapeType="1"/>
              <a:stCxn id="155685" idx="1"/>
              <a:endCxn id="155692" idx="3"/>
            </p:cNvCxnSpPr>
            <p:nvPr/>
          </p:nvCxnSpPr>
          <p:spPr bwMode="auto">
            <a:xfrm flipH="1">
              <a:off x="1117" y="1376"/>
              <a:ext cx="2154" cy="0"/>
            </a:xfrm>
            <a:prstGeom prst="straightConnector1">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94" name="Text Box 39"/>
            <p:cNvSpPr txBox="1">
              <a:spLocks noChangeArrowheads="1"/>
            </p:cNvSpPr>
            <p:nvPr/>
          </p:nvSpPr>
          <p:spPr bwMode="auto">
            <a:xfrm>
              <a:off x="1824" y="1200"/>
              <a:ext cx="5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b="1" smtClean="0">
                  <a:solidFill>
                    <a:srgbClr val="FF9900"/>
                  </a:solidFill>
                  <a:latin typeface="Times New Roman" pitchFamily="18" charset="0"/>
                </a:rPr>
                <a:t>located-in</a:t>
              </a:r>
            </a:p>
          </p:txBody>
        </p:sp>
        <p:cxnSp>
          <p:nvCxnSpPr>
            <p:cNvPr id="155695" name="AutoShape 40"/>
            <p:cNvCxnSpPr>
              <a:cxnSpLocks noChangeShapeType="1"/>
              <a:stCxn id="155669" idx="3"/>
              <a:endCxn id="155690" idx="1"/>
            </p:cNvCxnSpPr>
            <p:nvPr/>
          </p:nvCxnSpPr>
          <p:spPr bwMode="auto">
            <a:xfrm>
              <a:off x="4818" y="1730"/>
              <a:ext cx="379" cy="2"/>
            </a:xfrm>
            <a:prstGeom prst="straightConnector1">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96" name="Text Box 41"/>
            <p:cNvSpPr txBox="1">
              <a:spLocks noChangeArrowheads="1"/>
            </p:cNvSpPr>
            <p:nvPr/>
          </p:nvSpPr>
          <p:spPr bwMode="auto">
            <a:xfrm>
              <a:off x="4609" y="1824"/>
              <a:ext cx="87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b="1" smtClean="0">
                  <a:solidFill>
                    <a:srgbClr val="FF9900"/>
                  </a:solidFill>
                  <a:latin typeface="Times New Roman" pitchFamily="18" charset="0"/>
                </a:rPr>
                <a:t>transforms-into</a:t>
              </a:r>
            </a:p>
          </p:txBody>
        </p:sp>
      </p:grpSp>
      <p:grpSp>
        <p:nvGrpSpPr>
          <p:cNvPr id="1043506" name="Group 50"/>
          <p:cNvGrpSpPr>
            <a:grpSpLocks/>
          </p:cNvGrpSpPr>
          <p:nvPr/>
        </p:nvGrpSpPr>
        <p:grpSpPr bwMode="auto">
          <a:xfrm>
            <a:off x="1219200" y="3810000"/>
            <a:ext cx="6705600" cy="2362200"/>
            <a:chOff x="768" y="2400"/>
            <a:chExt cx="4224" cy="1488"/>
          </a:xfrm>
        </p:grpSpPr>
        <p:sp>
          <p:nvSpPr>
            <p:cNvPr id="155657" name="Line 29"/>
            <p:cNvSpPr>
              <a:spLocks noChangeShapeType="1"/>
            </p:cNvSpPr>
            <p:nvPr/>
          </p:nvSpPr>
          <p:spPr bwMode="auto">
            <a:xfrm flipV="1">
              <a:off x="1584" y="2400"/>
              <a:ext cx="2880" cy="134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58" name="Line 30"/>
            <p:cNvSpPr>
              <a:spLocks noChangeShapeType="1"/>
            </p:cNvSpPr>
            <p:nvPr/>
          </p:nvSpPr>
          <p:spPr bwMode="auto">
            <a:xfrm flipV="1">
              <a:off x="3456" y="2400"/>
              <a:ext cx="1008" cy="134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59" name="Line 31"/>
            <p:cNvSpPr>
              <a:spLocks noChangeShapeType="1"/>
            </p:cNvSpPr>
            <p:nvPr/>
          </p:nvSpPr>
          <p:spPr bwMode="auto">
            <a:xfrm flipV="1">
              <a:off x="2160" y="2400"/>
              <a:ext cx="2304" cy="144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0" name="Line 32"/>
            <p:cNvSpPr>
              <a:spLocks noChangeShapeType="1"/>
            </p:cNvSpPr>
            <p:nvPr/>
          </p:nvSpPr>
          <p:spPr bwMode="auto">
            <a:xfrm flipV="1">
              <a:off x="4128" y="2400"/>
              <a:ext cx="336" cy="1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1" name="Line 33"/>
            <p:cNvSpPr>
              <a:spLocks noChangeShapeType="1"/>
            </p:cNvSpPr>
            <p:nvPr/>
          </p:nvSpPr>
          <p:spPr bwMode="auto">
            <a:xfrm flipH="1" flipV="1">
              <a:off x="4464" y="2400"/>
              <a:ext cx="96" cy="91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2" name="Line 36"/>
            <p:cNvSpPr>
              <a:spLocks noChangeShapeType="1"/>
            </p:cNvSpPr>
            <p:nvPr/>
          </p:nvSpPr>
          <p:spPr bwMode="auto">
            <a:xfrm flipH="1" flipV="1">
              <a:off x="4464" y="2400"/>
              <a:ext cx="528" cy="1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3" name="Line 42"/>
            <p:cNvSpPr>
              <a:spLocks noChangeShapeType="1"/>
            </p:cNvSpPr>
            <p:nvPr/>
          </p:nvSpPr>
          <p:spPr bwMode="auto">
            <a:xfrm flipH="1" flipV="1">
              <a:off x="768" y="2400"/>
              <a:ext cx="912" cy="1488"/>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4" name="Line 43"/>
            <p:cNvSpPr>
              <a:spLocks noChangeShapeType="1"/>
            </p:cNvSpPr>
            <p:nvPr/>
          </p:nvSpPr>
          <p:spPr bwMode="auto">
            <a:xfrm flipH="1" flipV="1">
              <a:off x="1824" y="2448"/>
              <a:ext cx="624" cy="1392"/>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5" name="Line 44"/>
            <p:cNvSpPr>
              <a:spLocks noChangeShapeType="1"/>
            </p:cNvSpPr>
            <p:nvPr/>
          </p:nvSpPr>
          <p:spPr bwMode="auto">
            <a:xfrm flipH="1" flipV="1">
              <a:off x="1872" y="2448"/>
              <a:ext cx="2064" cy="1392"/>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6" name="Line 45"/>
            <p:cNvSpPr>
              <a:spLocks noChangeShapeType="1"/>
            </p:cNvSpPr>
            <p:nvPr/>
          </p:nvSpPr>
          <p:spPr bwMode="auto">
            <a:xfrm flipH="1" flipV="1">
              <a:off x="2736" y="2400"/>
              <a:ext cx="1632" cy="1104"/>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5667" name="Line 46"/>
            <p:cNvSpPr>
              <a:spLocks noChangeShapeType="1"/>
            </p:cNvSpPr>
            <p:nvPr/>
          </p:nvSpPr>
          <p:spPr bwMode="auto">
            <a:xfrm flipV="1">
              <a:off x="1968" y="2400"/>
              <a:ext cx="720" cy="1056"/>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sp>
        <p:nvSpPr>
          <p:cNvPr id="155655" name="Text Box 48"/>
          <p:cNvSpPr txBox="1">
            <a:spLocks noChangeArrowheads="1"/>
          </p:cNvSpPr>
          <p:nvPr/>
        </p:nvSpPr>
        <p:spPr bwMode="auto">
          <a:xfrm>
            <a:off x="55563" y="2681288"/>
            <a:ext cx="10858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55656" name="Text Box 49"/>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Tree>
    <p:extLst>
      <p:ext uri="{BB962C8B-B14F-4D97-AF65-F5344CB8AC3E}">
        <p14:creationId xmlns:p14="http://schemas.microsoft.com/office/powerpoint/2010/main" val="1084258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43506"/>
                                        </p:tgtEl>
                                        <p:attrNameLst>
                                          <p:attrName>style.visibility</p:attrName>
                                        </p:attrNameLst>
                                      </p:cBhvr>
                                      <p:to>
                                        <p:strVal val="visible"/>
                                      </p:to>
                                    </p:set>
                                    <p:animEffect transition="in" filter="wipe(down)">
                                      <p:cBhvr>
                                        <p:cTn id="7" dur="500"/>
                                        <p:tgtEl>
                                          <p:spTgt spid="1043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AutoShape 2"/>
          <p:cNvSpPr>
            <a:spLocks noGrp="1" noChangeArrowheads="1"/>
          </p:cNvSpPr>
          <p:nvPr>
            <p:ph type="title"/>
          </p:nvPr>
        </p:nvSpPr>
        <p:spPr>
          <a:xfrm>
            <a:off x="0" y="914400"/>
            <a:ext cx="9144000" cy="533400"/>
          </a:xfrm>
        </p:spPr>
        <p:txBody>
          <a:bodyPr/>
          <a:lstStyle/>
          <a:p>
            <a:pPr eaLnBrk="1" hangingPunct="1"/>
            <a:r>
              <a:rPr lang="en-US" sz="2800" smtClean="0"/>
              <a:t>Referent Tracking (RT) used for </a:t>
            </a:r>
            <a:r>
              <a:rPr lang="en-US" sz="2800" i="1" u="sng" smtClean="0"/>
              <a:t>representing</a:t>
            </a:r>
            <a:r>
              <a:rPr lang="en-US" sz="2800" smtClean="0"/>
              <a:t> a situation</a:t>
            </a:r>
          </a:p>
        </p:txBody>
      </p:sp>
      <p:pic>
        <p:nvPicPr>
          <p:cNvPr id="156675" name="Picture 3"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Line 26"/>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677" name="Line 47"/>
          <p:cNvSpPr>
            <a:spLocks noChangeShapeType="1"/>
          </p:cNvSpPr>
          <p:nvPr/>
        </p:nvSpPr>
        <p:spPr bwMode="auto">
          <a:xfrm>
            <a:off x="36513" y="32004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nvGrpSpPr>
          <p:cNvPr id="1045591" name="Group 87"/>
          <p:cNvGrpSpPr>
            <a:grpSpLocks/>
          </p:cNvGrpSpPr>
          <p:nvPr/>
        </p:nvGrpSpPr>
        <p:grpSpPr bwMode="auto">
          <a:xfrm>
            <a:off x="2347913" y="4283075"/>
            <a:ext cx="6011862" cy="1812925"/>
            <a:chOff x="1479" y="2698"/>
            <a:chExt cx="3787" cy="1142"/>
          </a:xfrm>
        </p:grpSpPr>
        <p:sp>
          <p:nvSpPr>
            <p:cNvPr id="156713" name="Text Box 48"/>
            <p:cNvSpPr txBox="1">
              <a:spLocks noChangeArrowheads="1"/>
            </p:cNvSpPr>
            <p:nvPr/>
          </p:nvSpPr>
          <p:spPr bwMode="auto">
            <a:xfrm>
              <a:off x="1479"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a:t>
              </a:r>
            </a:p>
          </p:txBody>
        </p:sp>
        <p:sp>
          <p:nvSpPr>
            <p:cNvPr id="156714" name="Text Box 49"/>
            <p:cNvSpPr txBox="1">
              <a:spLocks noChangeArrowheads="1"/>
            </p:cNvSpPr>
            <p:nvPr/>
          </p:nvSpPr>
          <p:spPr bwMode="auto">
            <a:xfrm>
              <a:off x="2128"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56715" name="Text Box 50"/>
            <p:cNvSpPr txBox="1">
              <a:spLocks noChangeArrowheads="1"/>
            </p:cNvSpPr>
            <p:nvPr/>
          </p:nvSpPr>
          <p:spPr bwMode="auto">
            <a:xfrm>
              <a:off x="3520"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#3</a:t>
              </a:r>
            </a:p>
          </p:txBody>
        </p:sp>
        <p:sp>
          <p:nvSpPr>
            <p:cNvPr id="156716" name="Text Box 51"/>
            <p:cNvSpPr txBox="1">
              <a:spLocks noChangeArrowheads="1"/>
            </p:cNvSpPr>
            <p:nvPr/>
          </p:nvSpPr>
          <p:spPr bwMode="auto">
            <a:xfrm>
              <a:off x="4432"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#4</a:t>
              </a:r>
            </a:p>
          </p:txBody>
        </p:sp>
        <p:sp>
          <p:nvSpPr>
            <p:cNvPr id="156717" name="Line 68"/>
            <p:cNvSpPr>
              <a:spLocks noChangeShapeType="1"/>
            </p:cNvSpPr>
            <p:nvPr/>
          </p:nvSpPr>
          <p:spPr bwMode="auto">
            <a:xfrm flipV="1">
              <a:off x="1632" y="2976"/>
              <a:ext cx="0" cy="72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18" name="Line 69"/>
            <p:cNvSpPr>
              <a:spLocks noChangeShapeType="1"/>
            </p:cNvSpPr>
            <p:nvPr/>
          </p:nvSpPr>
          <p:spPr bwMode="auto">
            <a:xfrm flipV="1">
              <a:off x="2160" y="2976"/>
              <a:ext cx="48" cy="864"/>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19" name="Line 70"/>
            <p:cNvSpPr>
              <a:spLocks noChangeShapeType="1"/>
            </p:cNvSpPr>
            <p:nvPr/>
          </p:nvSpPr>
          <p:spPr bwMode="auto">
            <a:xfrm flipH="1" flipV="1">
              <a:off x="3648" y="2928"/>
              <a:ext cx="432" cy="768"/>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20" name="Text Box 75"/>
            <p:cNvSpPr txBox="1">
              <a:spLocks noChangeArrowheads="1"/>
            </p:cNvSpPr>
            <p:nvPr/>
          </p:nvSpPr>
          <p:spPr bwMode="auto">
            <a:xfrm>
              <a:off x="4904" y="2698"/>
              <a:ext cx="36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#10</a:t>
              </a:r>
            </a:p>
          </p:txBody>
        </p:sp>
        <p:sp>
          <p:nvSpPr>
            <p:cNvPr id="156721" name="Line 76"/>
            <p:cNvSpPr>
              <a:spLocks noChangeShapeType="1"/>
            </p:cNvSpPr>
            <p:nvPr/>
          </p:nvSpPr>
          <p:spPr bwMode="auto">
            <a:xfrm flipV="1">
              <a:off x="4560" y="2976"/>
              <a:ext cx="0" cy="336"/>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22" name="Line 77"/>
            <p:cNvSpPr>
              <a:spLocks noChangeShapeType="1"/>
            </p:cNvSpPr>
            <p:nvPr/>
          </p:nvSpPr>
          <p:spPr bwMode="auto">
            <a:xfrm flipV="1">
              <a:off x="4320" y="2976"/>
              <a:ext cx="720" cy="528"/>
            </a:xfrm>
            <a:prstGeom prst="line">
              <a:avLst/>
            </a:prstGeom>
            <a:noFill/>
            <a:ln w="28575">
              <a:solidFill>
                <a:srgbClr val="FF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1045594" name="Group 90"/>
          <p:cNvGrpSpPr>
            <a:grpSpLocks/>
          </p:cNvGrpSpPr>
          <p:nvPr/>
        </p:nvGrpSpPr>
        <p:grpSpPr bwMode="auto">
          <a:xfrm>
            <a:off x="1143000" y="3048000"/>
            <a:ext cx="6934200" cy="1219200"/>
            <a:chOff x="720" y="1920"/>
            <a:chExt cx="4368" cy="768"/>
          </a:xfrm>
        </p:grpSpPr>
        <p:sp>
          <p:nvSpPr>
            <p:cNvPr id="156704" name="Line 61"/>
            <p:cNvSpPr>
              <a:spLocks noChangeShapeType="1"/>
            </p:cNvSpPr>
            <p:nvPr/>
          </p:nvSpPr>
          <p:spPr bwMode="auto">
            <a:xfrm flipH="1" flipV="1">
              <a:off x="720" y="1920"/>
              <a:ext cx="240" cy="24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5" name="Line 62"/>
            <p:cNvSpPr>
              <a:spLocks noChangeShapeType="1"/>
            </p:cNvSpPr>
            <p:nvPr/>
          </p:nvSpPr>
          <p:spPr bwMode="auto">
            <a:xfrm flipH="1" flipV="1">
              <a:off x="1824" y="1968"/>
              <a:ext cx="48" cy="19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6" name="Line 63"/>
            <p:cNvSpPr>
              <a:spLocks noChangeShapeType="1"/>
            </p:cNvSpPr>
            <p:nvPr/>
          </p:nvSpPr>
          <p:spPr bwMode="auto">
            <a:xfrm flipH="1" flipV="1">
              <a:off x="2640" y="1920"/>
              <a:ext cx="1392" cy="28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7" name="Line 64"/>
            <p:cNvSpPr>
              <a:spLocks noChangeShapeType="1"/>
            </p:cNvSpPr>
            <p:nvPr/>
          </p:nvSpPr>
          <p:spPr bwMode="auto">
            <a:xfrm flipV="1">
              <a:off x="1632" y="1920"/>
              <a:ext cx="2544"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8" name="Line 65"/>
            <p:cNvSpPr>
              <a:spLocks noChangeShapeType="1"/>
            </p:cNvSpPr>
            <p:nvPr/>
          </p:nvSpPr>
          <p:spPr bwMode="auto">
            <a:xfrm flipV="1">
              <a:off x="2256" y="1920"/>
              <a:ext cx="2016"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9" name="Line 66"/>
            <p:cNvSpPr>
              <a:spLocks noChangeShapeType="1"/>
            </p:cNvSpPr>
            <p:nvPr/>
          </p:nvSpPr>
          <p:spPr bwMode="auto">
            <a:xfrm flipV="1">
              <a:off x="3600" y="1920"/>
              <a:ext cx="768"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10" name="Line 67"/>
            <p:cNvSpPr>
              <a:spLocks noChangeShapeType="1"/>
            </p:cNvSpPr>
            <p:nvPr/>
          </p:nvSpPr>
          <p:spPr bwMode="auto">
            <a:xfrm flipH="1" flipV="1">
              <a:off x="4464" y="1920"/>
              <a:ext cx="144"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11" name="Line 74"/>
            <p:cNvSpPr>
              <a:spLocks noChangeShapeType="1"/>
            </p:cNvSpPr>
            <p:nvPr/>
          </p:nvSpPr>
          <p:spPr bwMode="auto">
            <a:xfrm flipH="1" flipV="1">
              <a:off x="1872" y="1968"/>
              <a:ext cx="864" cy="19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12" name="Line 80"/>
            <p:cNvSpPr>
              <a:spLocks noChangeShapeType="1"/>
            </p:cNvSpPr>
            <p:nvPr/>
          </p:nvSpPr>
          <p:spPr bwMode="auto">
            <a:xfrm flipH="1" flipV="1">
              <a:off x="4560" y="1920"/>
              <a:ext cx="528"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sp>
        <p:nvSpPr>
          <p:cNvPr id="156680" name="Text Box 84"/>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56681" name="Text Box 85"/>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56682" name="Text Box 86"/>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grpSp>
        <p:nvGrpSpPr>
          <p:cNvPr id="1045593" name="Group 89"/>
          <p:cNvGrpSpPr>
            <a:grpSpLocks/>
          </p:cNvGrpSpPr>
          <p:nvPr/>
        </p:nvGrpSpPr>
        <p:grpSpPr bwMode="auto">
          <a:xfrm>
            <a:off x="1371600" y="3467100"/>
            <a:ext cx="5410200" cy="2781300"/>
            <a:chOff x="864" y="2184"/>
            <a:chExt cx="3408" cy="1752"/>
          </a:xfrm>
        </p:grpSpPr>
        <p:sp>
          <p:nvSpPr>
            <p:cNvPr id="156696" name="Text Box 52"/>
            <p:cNvSpPr txBox="1">
              <a:spLocks noChangeArrowheads="1"/>
            </p:cNvSpPr>
            <p:nvPr/>
          </p:nvSpPr>
          <p:spPr bwMode="auto">
            <a:xfrm>
              <a:off x="864"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#5</a:t>
              </a:r>
            </a:p>
          </p:txBody>
        </p:sp>
        <p:sp>
          <p:nvSpPr>
            <p:cNvPr id="156697" name="Text Box 53"/>
            <p:cNvSpPr txBox="1">
              <a:spLocks noChangeArrowheads="1"/>
            </p:cNvSpPr>
            <p:nvPr/>
          </p:nvSpPr>
          <p:spPr bwMode="auto">
            <a:xfrm>
              <a:off x="1728"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#6</a:t>
              </a:r>
            </a:p>
          </p:txBody>
        </p:sp>
        <p:sp>
          <p:nvSpPr>
            <p:cNvPr id="156698" name="Text Box 54"/>
            <p:cNvSpPr txBox="1">
              <a:spLocks noChangeArrowheads="1"/>
            </p:cNvSpPr>
            <p:nvPr/>
          </p:nvSpPr>
          <p:spPr bwMode="auto">
            <a:xfrm>
              <a:off x="3894"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#8</a:t>
              </a:r>
            </a:p>
          </p:txBody>
        </p:sp>
        <p:sp>
          <p:nvSpPr>
            <p:cNvPr id="156699" name="Text Box 71"/>
            <p:cNvSpPr txBox="1">
              <a:spLocks noChangeArrowheads="1"/>
            </p:cNvSpPr>
            <p:nvPr/>
          </p:nvSpPr>
          <p:spPr bwMode="auto">
            <a:xfrm>
              <a:off x="2592"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#7</a:t>
              </a:r>
            </a:p>
          </p:txBody>
        </p:sp>
        <p:sp>
          <p:nvSpPr>
            <p:cNvPr id="156700" name="Line 81"/>
            <p:cNvSpPr>
              <a:spLocks noChangeShapeType="1"/>
            </p:cNvSpPr>
            <p:nvPr/>
          </p:nvSpPr>
          <p:spPr bwMode="auto">
            <a:xfrm flipH="1" flipV="1">
              <a:off x="912" y="2448"/>
              <a:ext cx="720" cy="1488"/>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1" name="Line 82"/>
            <p:cNvSpPr>
              <a:spLocks noChangeShapeType="1"/>
            </p:cNvSpPr>
            <p:nvPr/>
          </p:nvSpPr>
          <p:spPr bwMode="auto">
            <a:xfrm flipH="1" flipV="1">
              <a:off x="1776" y="2448"/>
              <a:ext cx="672" cy="1392"/>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2" name="Line 83"/>
            <p:cNvSpPr>
              <a:spLocks noChangeShapeType="1"/>
            </p:cNvSpPr>
            <p:nvPr/>
          </p:nvSpPr>
          <p:spPr bwMode="auto">
            <a:xfrm flipH="1" flipV="1">
              <a:off x="2688" y="2448"/>
              <a:ext cx="1248" cy="144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6703" name="Line 88"/>
            <p:cNvSpPr>
              <a:spLocks noChangeShapeType="1"/>
            </p:cNvSpPr>
            <p:nvPr/>
          </p:nvSpPr>
          <p:spPr bwMode="auto">
            <a:xfrm flipH="1" flipV="1">
              <a:off x="3984" y="2448"/>
              <a:ext cx="288" cy="1008"/>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1045595" name="Group 91"/>
          <p:cNvGrpSpPr>
            <a:grpSpLocks/>
          </p:cNvGrpSpPr>
          <p:nvPr/>
        </p:nvGrpSpPr>
        <p:grpSpPr bwMode="auto">
          <a:xfrm>
            <a:off x="1595438" y="3670300"/>
            <a:ext cx="6477000" cy="901700"/>
            <a:chOff x="1005" y="2312"/>
            <a:chExt cx="4080" cy="568"/>
          </a:xfrm>
        </p:grpSpPr>
        <p:cxnSp>
          <p:nvCxnSpPr>
            <p:cNvPr id="156686" name="AutoShape 55"/>
            <p:cNvCxnSpPr>
              <a:cxnSpLocks noChangeShapeType="1"/>
              <a:stCxn id="156716" idx="0"/>
              <a:endCxn id="156698" idx="3"/>
            </p:cNvCxnSpPr>
            <p:nvPr/>
          </p:nvCxnSpPr>
          <p:spPr bwMode="auto">
            <a:xfrm flipH="1" flipV="1">
              <a:off x="4176" y="2312"/>
              <a:ext cx="397" cy="386"/>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7" name="AutoShape 57"/>
            <p:cNvCxnSpPr>
              <a:cxnSpLocks noChangeShapeType="1"/>
              <a:stCxn id="156713" idx="0"/>
              <a:endCxn id="156696" idx="2"/>
            </p:cNvCxnSpPr>
            <p:nvPr/>
          </p:nvCxnSpPr>
          <p:spPr bwMode="auto">
            <a:xfrm flipH="1" flipV="1">
              <a:off x="1005" y="2440"/>
              <a:ext cx="615" cy="258"/>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8" name="Text Box 60"/>
            <p:cNvSpPr txBox="1">
              <a:spLocks noChangeArrowheads="1"/>
            </p:cNvSpPr>
            <p:nvPr/>
          </p:nvSpPr>
          <p:spPr bwMode="auto">
            <a:xfrm>
              <a:off x="4128" y="2496"/>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sp>
          <p:nvSpPr>
            <p:cNvPr id="156689" name="Text Box 58"/>
            <p:cNvSpPr txBox="1">
              <a:spLocks noChangeArrowheads="1"/>
            </p:cNvSpPr>
            <p:nvPr/>
          </p:nvSpPr>
          <p:spPr bwMode="auto">
            <a:xfrm>
              <a:off x="1056" y="2496"/>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cxnSp>
          <p:nvCxnSpPr>
            <p:cNvPr id="156690" name="AutoShape 56"/>
            <p:cNvCxnSpPr>
              <a:cxnSpLocks noChangeShapeType="1"/>
              <a:stCxn id="156714" idx="0"/>
              <a:endCxn id="156697" idx="2"/>
            </p:cNvCxnSpPr>
            <p:nvPr/>
          </p:nvCxnSpPr>
          <p:spPr bwMode="auto">
            <a:xfrm flipH="1" flipV="1">
              <a:off x="1869" y="2440"/>
              <a:ext cx="400" cy="258"/>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91" name="AutoShape 72"/>
            <p:cNvCxnSpPr>
              <a:cxnSpLocks noChangeShapeType="1"/>
              <a:stCxn id="156715" idx="1"/>
              <a:endCxn id="156699" idx="2"/>
            </p:cNvCxnSpPr>
            <p:nvPr/>
          </p:nvCxnSpPr>
          <p:spPr bwMode="auto">
            <a:xfrm flipH="1" flipV="1">
              <a:off x="2733" y="2440"/>
              <a:ext cx="787" cy="386"/>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2" name="Text Box 73"/>
            <p:cNvSpPr txBox="1">
              <a:spLocks noChangeArrowheads="1"/>
            </p:cNvSpPr>
            <p:nvPr/>
          </p:nvSpPr>
          <p:spPr bwMode="auto">
            <a:xfrm>
              <a:off x="3072" y="2688"/>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cxnSp>
          <p:nvCxnSpPr>
            <p:cNvPr id="156693" name="AutoShape 78"/>
            <p:cNvCxnSpPr>
              <a:cxnSpLocks noChangeShapeType="1"/>
              <a:stCxn id="156720" idx="0"/>
              <a:endCxn id="156698" idx="3"/>
            </p:cNvCxnSpPr>
            <p:nvPr/>
          </p:nvCxnSpPr>
          <p:spPr bwMode="auto">
            <a:xfrm flipH="1" flipV="1">
              <a:off x="4176" y="2312"/>
              <a:ext cx="909" cy="386"/>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4" name="Text Box 79"/>
            <p:cNvSpPr txBox="1">
              <a:spLocks noChangeArrowheads="1"/>
            </p:cNvSpPr>
            <p:nvPr/>
          </p:nvSpPr>
          <p:spPr bwMode="auto">
            <a:xfrm>
              <a:off x="4608" y="2352"/>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sp>
          <p:nvSpPr>
            <p:cNvPr id="156695" name="Text Box 59"/>
            <p:cNvSpPr txBox="1">
              <a:spLocks noChangeArrowheads="1"/>
            </p:cNvSpPr>
            <p:nvPr/>
          </p:nvSpPr>
          <p:spPr bwMode="auto">
            <a:xfrm>
              <a:off x="1776" y="2496"/>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grpSp>
      <p:pic>
        <p:nvPicPr>
          <p:cNvPr id="156685" name="Picture 9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8" y="1676400"/>
            <a:ext cx="89741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292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45591"/>
                                        </p:tgtEl>
                                        <p:attrNameLst>
                                          <p:attrName>style.visibility</p:attrName>
                                        </p:attrNameLst>
                                      </p:cBhvr>
                                      <p:to>
                                        <p:strVal val="visible"/>
                                      </p:to>
                                    </p:set>
                                    <p:animEffect transition="in" filter="wipe(down)">
                                      <p:cBhvr>
                                        <p:cTn id="7" dur="500"/>
                                        <p:tgtEl>
                                          <p:spTgt spid="1045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045593"/>
                                        </p:tgtEl>
                                        <p:attrNameLst>
                                          <p:attrName>style.visibility</p:attrName>
                                        </p:attrNameLst>
                                      </p:cBhvr>
                                      <p:to>
                                        <p:strVal val="visible"/>
                                      </p:to>
                                    </p:set>
                                    <p:animEffect transition="in" filter="wipe(down)">
                                      <p:cBhvr>
                                        <p:cTn id="12" dur="500"/>
                                        <p:tgtEl>
                                          <p:spTgt spid="10455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045594"/>
                                        </p:tgtEl>
                                        <p:attrNameLst>
                                          <p:attrName>style.visibility</p:attrName>
                                        </p:attrNameLst>
                                      </p:cBhvr>
                                      <p:to>
                                        <p:strVal val="visible"/>
                                      </p:to>
                                    </p:set>
                                    <p:animEffect transition="in" filter="wipe(down)">
                                      <p:cBhvr>
                                        <p:cTn id="17" dur="500"/>
                                        <p:tgtEl>
                                          <p:spTgt spid="10455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1045595"/>
                                        </p:tgtEl>
                                        <p:attrNameLst>
                                          <p:attrName>style.visibility</p:attrName>
                                        </p:attrNameLst>
                                      </p:cBhvr>
                                      <p:to>
                                        <p:strVal val="visible"/>
                                      </p:to>
                                    </p:set>
                                    <p:animEffect transition="in" filter="wipe(right)">
                                      <p:cBhvr>
                                        <p:cTn id="22" dur="500"/>
                                        <p:tgtEl>
                                          <p:spTgt spid="1045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1706" name="Group 58"/>
          <p:cNvGrpSpPr>
            <a:grpSpLocks/>
          </p:cNvGrpSpPr>
          <p:nvPr/>
        </p:nvGrpSpPr>
        <p:grpSpPr bwMode="auto">
          <a:xfrm>
            <a:off x="3733800" y="2743200"/>
            <a:ext cx="5334000" cy="2057400"/>
            <a:chOff x="2352" y="1728"/>
            <a:chExt cx="3360" cy="1296"/>
          </a:xfrm>
        </p:grpSpPr>
        <p:sp>
          <p:nvSpPr>
            <p:cNvPr id="157735" name="Freeform 51"/>
            <p:cNvSpPr>
              <a:spLocks/>
            </p:cNvSpPr>
            <p:nvPr/>
          </p:nvSpPr>
          <p:spPr bwMode="auto">
            <a:xfrm>
              <a:off x="2352" y="1728"/>
              <a:ext cx="3024" cy="1296"/>
            </a:xfrm>
            <a:custGeom>
              <a:avLst/>
              <a:gdLst>
                <a:gd name="T0" fmla="*/ 0 w 3024"/>
                <a:gd name="T1" fmla="*/ 0 h 1296"/>
                <a:gd name="T2" fmla="*/ 576 w 3024"/>
                <a:gd name="T3" fmla="*/ 0 h 1296"/>
                <a:gd name="T4" fmla="*/ 672 w 3024"/>
                <a:gd name="T5" fmla="*/ 192 h 1296"/>
                <a:gd name="T6" fmla="*/ 1488 w 3024"/>
                <a:gd name="T7" fmla="*/ 384 h 1296"/>
                <a:gd name="T8" fmla="*/ 3024 w 3024"/>
                <a:gd name="T9" fmla="*/ 384 h 1296"/>
                <a:gd name="T10" fmla="*/ 3024 w 3024"/>
                <a:gd name="T11" fmla="*/ 1296 h 1296"/>
                <a:gd name="T12" fmla="*/ 1488 w 3024"/>
                <a:gd name="T13" fmla="*/ 1296 h 1296"/>
                <a:gd name="T14" fmla="*/ 1488 w 3024"/>
                <a:gd name="T15" fmla="*/ 576 h 1296"/>
                <a:gd name="T16" fmla="*/ 48 w 3024"/>
                <a:gd name="T17" fmla="*/ 240 h 1296"/>
                <a:gd name="T18" fmla="*/ 48 w 3024"/>
                <a:gd name="T19" fmla="*/ 0 h 1296"/>
                <a:gd name="T20" fmla="*/ 240 w 3024"/>
                <a:gd name="T21" fmla="*/ 0 h 1296"/>
                <a:gd name="T22" fmla="*/ 48 w 3024"/>
                <a:gd name="T23" fmla="*/ 0 h 1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24" h="1296">
                  <a:moveTo>
                    <a:pt x="0" y="0"/>
                  </a:moveTo>
                  <a:lnTo>
                    <a:pt x="576" y="0"/>
                  </a:lnTo>
                  <a:lnTo>
                    <a:pt x="672" y="192"/>
                  </a:lnTo>
                  <a:lnTo>
                    <a:pt x="1488" y="384"/>
                  </a:lnTo>
                  <a:lnTo>
                    <a:pt x="3024" y="384"/>
                  </a:lnTo>
                  <a:lnTo>
                    <a:pt x="3024" y="1296"/>
                  </a:lnTo>
                  <a:lnTo>
                    <a:pt x="1488" y="1296"/>
                  </a:lnTo>
                  <a:lnTo>
                    <a:pt x="1488" y="576"/>
                  </a:lnTo>
                  <a:lnTo>
                    <a:pt x="48" y="240"/>
                  </a:lnTo>
                  <a:lnTo>
                    <a:pt x="48" y="0"/>
                  </a:lnTo>
                  <a:lnTo>
                    <a:pt x="240" y="0"/>
                  </a:lnTo>
                  <a:lnTo>
                    <a:pt x="48" y="0"/>
                  </a:lnTo>
                </a:path>
              </a:pathLst>
            </a:custGeom>
            <a:solidFill>
              <a:srgbClr val="B2B2B2">
                <a:alpha val="59999"/>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36" name="Text Box 54"/>
            <p:cNvSpPr txBox="1">
              <a:spLocks noChangeArrowheads="1"/>
            </p:cNvSpPr>
            <p:nvPr/>
          </p:nvSpPr>
          <p:spPr bwMode="auto">
            <a:xfrm>
              <a:off x="4368" y="2064"/>
              <a:ext cx="1344"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latin typeface="Times New Roman" pitchFamily="18" charset="0"/>
                </a:rPr>
                <a:t>use the </a:t>
              </a:r>
              <a:r>
                <a:rPr lang="en-US" b="1" i="1" u="sng" smtClean="0">
                  <a:solidFill>
                    <a:srgbClr val="000000"/>
                  </a:solidFill>
                  <a:latin typeface="Times New Roman" pitchFamily="18" charset="0"/>
                </a:rPr>
                <a:t>same</a:t>
              </a:r>
              <a:r>
                <a:rPr lang="en-US" smtClean="0">
                  <a:solidFill>
                    <a:srgbClr val="000000"/>
                  </a:solidFill>
                  <a:latin typeface="Times New Roman" pitchFamily="18" charset="0"/>
                </a:rPr>
                <a:t> weapon</a:t>
              </a:r>
            </a:p>
          </p:txBody>
        </p:sp>
      </p:grpSp>
      <p:grpSp>
        <p:nvGrpSpPr>
          <p:cNvPr id="1051705" name="Group 57"/>
          <p:cNvGrpSpPr>
            <a:grpSpLocks/>
          </p:cNvGrpSpPr>
          <p:nvPr/>
        </p:nvGrpSpPr>
        <p:grpSpPr bwMode="auto">
          <a:xfrm>
            <a:off x="1319213" y="2667000"/>
            <a:ext cx="4776787" cy="2133600"/>
            <a:chOff x="831" y="1680"/>
            <a:chExt cx="3009" cy="1344"/>
          </a:xfrm>
        </p:grpSpPr>
        <p:sp>
          <p:nvSpPr>
            <p:cNvPr id="157733" name="Freeform 53"/>
            <p:cNvSpPr>
              <a:spLocks/>
            </p:cNvSpPr>
            <p:nvPr/>
          </p:nvSpPr>
          <p:spPr bwMode="auto">
            <a:xfrm>
              <a:off x="1344" y="1680"/>
              <a:ext cx="2496" cy="1344"/>
            </a:xfrm>
            <a:custGeom>
              <a:avLst/>
              <a:gdLst>
                <a:gd name="T0" fmla="*/ 0 w 2496"/>
                <a:gd name="T1" fmla="*/ 0 h 1296"/>
                <a:gd name="T2" fmla="*/ 0 w 2496"/>
                <a:gd name="T3" fmla="*/ 1344 h 1296"/>
                <a:gd name="T4" fmla="*/ 2496 w 2496"/>
                <a:gd name="T5" fmla="*/ 1344 h 1296"/>
                <a:gd name="T6" fmla="*/ 2496 w 2496"/>
                <a:gd name="T7" fmla="*/ 697 h 1296"/>
                <a:gd name="T8" fmla="*/ 1008 w 2496"/>
                <a:gd name="T9" fmla="*/ 348 h 1296"/>
                <a:gd name="T10" fmla="*/ 1008 w 2496"/>
                <a:gd name="T11" fmla="*/ 0 h 1296"/>
                <a:gd name="T12" fmla="*/ 0 w 2496"/>
                <a:gd name="T13" fmla="*/ 0 h 1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96" h="1296">
                  <a:moveTo>
                    <a:pt x="0" y="0"/>
                  </a:moveTo>
                  <a:lnTo>
                    <a:pt x="0" y="1296"/>
                  </a:lnTo>
                  <a:lnTo>
                    <a:pt x="2496" y="1296"/>
                  </a:lnTo>
                  <a:lnTo>
                    <a:pt x="2496" y="672"/>
                  </a:lnTo>
                  <a:lnTo>
                    <a:pt x="1008" y="336"/>
                  </a:lnTo>
                  <a:lnTo>
                    <a:pt x="1008" y="0"/>
                  </a:lnTo>
                  <a:lnTo>
                    <a:pt x="0" y="0"/>
                  </a:lnTo>
                  <a:close/>
                </a:path>
              </a:pathLst>
            </a:custGeom>
            <a:solidFill>
              <a:srgbClr val="99CCFF">
                <a:alpha val="59999"/>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34" name="Text Box 55"/>
            <p:cNvSpPr txBox="1">
              <a:spLocks noChangeArrowheads="1"/>
            </p:cNvSpPr>
            <p:nvPr/>
          </p:nvSpPr>
          <p:spPr bwMode="auto">
            <a:xfrm>
              <a:off x="831" y="2400"/>
              <a:ext cx="864" cy="57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latin typeface="Times New Roman" pitchFamily="18" charset="0"/>
                </a:rPr>
                <a:t>use the </a:t>
              </a:r>
              <a:r>
                <a:rPr lang="en-US" b="1" i="1" u="sng" smtClean="0">
                  <a:solidFill>
                    <a:srgbClr val="000000"/>
                  </a:solidFill>
                  <a:latin typeface="Times New Roman" pitchFamily="18" charset="0"/>
                </a:rPr>
                <a:t>same type of</a:t>
              </a:r>
              <a:r>
                <a:rPr lang="en-US" smtClean="0">
                  <a:solidFill>
                    <a:srgbClr val="000000"/>
                  </a:solidFill>
                  <a:latin typeface="Times New Roman" pitchFamily="18" charset="0"/>
                </a:rPr>
                <a:t> weapon</a:t>
              </a:r>
            </a:p>
          </p:txBody>
        </p:sp>
      </p:grpSp>
      <p:sp>
        <p:nvSpPr>
          <p:cNvPr id="157700" name="AutoShape 2"/>
          <p:cNvSpPr>
            <a:spLocks noGrp="1" noChangeArrowheads="1"/>
          </p:cNvSpPr>
          <p:nvPr>
            <p:ph type="title"/>
          </p:nvPr>
        </p:nvSpPr>
        <p:spPr>
          <a:xfrm>
            <a:off x="255588" y="1284288"/>
            <a:ext cx="8632825" cy="631825"/>
          </a:xfrm>
        </p:spPr>
        <p:txBody>
          <a:bodyPr/>
          <a:lstStyle/>
          <a:p>
            <a:pPr eaLnBrk="1" hangingPunct="1"/>
            <a:r>
              <a:rPr lang="en-US" i="1" smtClean="0"/>
              <a:t>Referent Tracking</a:t>
            </a:r>
            <a:r>
              <a:rPr lang="en-US" smtClean="0"/>
              <a:t> preserves </a:t>
            </a:r>
            <a:r>
              <a:rPr lang="en-US" u="sng" smtClean="0"/>
              <a:t>identity</a:t>
            </a:r>
          </a:p>
        </p:txBody>
      </p:sp>
      <p:pic>
        <p:nvPicPr>
          <p:cNvPr id="157701" name="Picture 3"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2" name="Line 4"/>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03" name="Line 6"/>
          <p:cNvSpPr>
            <a:spLocks noChangeShapeType="1"/>
          </p:cNvSpPr>
          <p:nvPr/>
        </p:nvSpPr>
        <p:spPr bwMode="auto">
          <a:xfrm>
            <a:off x="36513" y="32004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04" name="Text Box 9"/>
          <p:cNvSpPr txBox="1">
            <a:spLocks noChangeArrowheads="1"/>
          </p:cNvSpPr>
          <p:nvPr/>
        </p:nvSpPr>
        <p:spPr bwMode="auto">
          <a:xfrm>
            <a:off x="33782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57705" name="Text Box 10"/>
          <p:cNvSpPr txBox="1">
            <a:spLocks noChangeArrowheads="1"/>
          </p:cNvSpPr>
          <p:nvPr/>
        </p:nvSpPr>
        <p:spPr bwMode="auto">
          <a:xfrm>
            <a:off x="55880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#3</a:t>
            </a:r>
          </a:p>
        </p:txBody>
      </p:sp>
      <p:sp>
        <p:nvSpPr>
          <p:cNvPr id="157706" name="Text Box 11"/>
          <p:cNvSpPr txBox="1">
            <a:spLocks noChangeArrowheads="1"/>
          </p:cNvSpPr>
          <p:nvPr/>
        </p:nvSpPr>
        <p:spPr bwMode="auto">
          <a:xfrm>
            <a:off x="70358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#4</a:t>
            </a:r>
          </a:p>
        </p:txBody>
      </p:sp>
      <p:sp>
        <p:nvSpPr>
          <p:cNvPr id="157707" name="Line 13"/>
          <p:cNvSpPr>
            <a:spLocks noChangeShapeType="1"/>
          </p:cNvSpPr>
          <p:nvPr/>
        </p:nvSpPr>
        <p:spPr bwMode="auto">
          <a:xfrm flipV="1">
            <a:off x="3429000" y="4724400"/>
            <a:ext cx="76200" cy="1371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08" name="Line 14"/>
          <p:cNvSpPr>
            <a:spLocks noChangeShapeType="1"/>
          </p:cNvSpPr>
          <p:nvPr/>
        </p:nvSpPr>
        <p:spPr bwMode="auto">
          <a:xfrm flipH="1" flipV="1">
            <a:off x="5791200" y="4648200"/>
            <a:ext cx="685800" cy="1219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09" name="Text Box 15"/>
          <p:cNvSpPr txBox="1">
            <a:spLocks noChangeArrowheads="1"/>
          </p:cNvSpPr>
          <p:nvPr/>
        </p:nvSpPr>
        <p:spPr bwMode="auto">
          <a:xfrm>
            <a:off x="7785100" y="4283075"/>
            <a:ext cx="574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#10</a:t>
            </a:r>
          </a:p>
        </p:txBody>
      </p:sp>
      <p:sp>
        <p:nvSpPr>
          <p:cNvPr id="157710" name="Line 16"/>
          <p:cNvSpPr>
            <a:spLocks noChangeShapeType="1"/>
          </p:cNvSpPr>
          <p:nvPr/>
        </p:nvSpPr>
        <p:spPr bwMode="auto">
          <a:xfrm flipV="1">
            <a:off x="7239000" y="4724400"/>
            <a:ext cx="0" cy="5334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11" name="Line 17"/>
          <p:cNvSpPr>
            <a:spLocks noChangeShapeType="1"/>
          </p:cNvSpPr>
          <p:nvPr/>
        </p:nvSpPr>
        <p:spPr bwMode="auto">
          <a:xfrm flipV="1">
            <a:off x="6858000" y="4724400"/>
            <a:ext cx="1143000" cy="838200"/>
          </a:xfrm>
          <a:prstGeom prst="line">
            <a:avLst/>
          </a:prstGeom>
          <a:noFill/>
          <a:ln w="28575">
            <a:solidFill>
              <a:srgbClr val="FF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12" name="Line 20"/>
          <p:cNvSpPr>
            <a:spLocks noChangeShapeType="1"/>
          </p:cNvSpPr>
          <p:nvPr/>
        </p:nvSpPr>
        <p:spPr bwMode="auto">
          <a:xfrm flipH="1" flipV="1">
            <a:off x="2895600" y="3124200"/>
            <a:ext cx="76200" cy="3048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13" name="Line 21"/>
          <p:cNvSpPr>
            <a:spLocks noChangeShapeType="1"/>
          </p:cNvSpPr>
          <p:nvPr/>
        </p:nvSpPr>
        <p:spPr bwMode="auto">
          <a:xfrm flipH="1" flipV="1">
            <a:off x="4191000" y="3048000"/>
            <a:ext cx="2209800" cy="4572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14" name="Line 26"/>
          <p:cNvSpPr>
            <a:spLocks noChangeShapeType="1"/>
          </p:cNvSpPr>
          <p:nvPr/>
        </p:nvSpPr>
        <p:spPr bwMode="auto">
          <a:xfrm flipH="1" flipV="1">
            <a:off x="2971800" y="3124200"/>
            <a:ext cx="1371600" cy="3048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15" name="Text Box 28"/>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57716" name="Text Box 29"/>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57717" name="Text Box 30"/>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57718" name="Text Box 33"/>
          <p:cNvSpPr txBox="1">
            <a:spLocks noChangeArrowheads="1"/>
          </p:cNvSpPr>
          <p:nvPr/>
        </p:nvSpPr>
        <p:spPr bwMode="auto">
          <a:xfrm>
            <a:off x="2743200" y="34671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#6</a:t>
            </a:r>
          </a:p>
        </p:txBody>
      </p:sp>
      <p:sp>
        <p:nvSpPr>
          <p:cNvPr id="157719" name="Text Box 34"/>
          <p:cNvSpPr txBox="1">
            <a:spLocks noChangeArrowheads="1"/>
          </p:cNvSpPr>
          <p:nvPr/>
        </p:nvSpPr>
        <p:spPr bwMode="auto">
          <a:xfrm>
            <a:off x="6181725" y="34671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#8</a:t>
            </a:r>
          </a:p>
        </p:txBody>
      </p:sp>
      <p:sp>
        <p:nvSpPr>
          <p:cNvPr id="157720" name="Text Box 35"/>
          <p:cNvSpPr txBox="1">
            <a:spLocks noChangeArrowheads="1"/>
          </p:cNvSpPr>
          <p:nvPr/>
        </p:nvSpPr>
        <p:spPr bwMode="auto">
          <a:xfrm>
            <a:off x="4114800" y="34671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#7</a:t>
            </a:r>
          </a:p>
        </p:txBody>
      </p:sp>
      <p:sp>
        <p:nvSpPr>
          <p:cNvPr id="157721" name="Line 37"/>
          <p:cNvSpPr>
            <a:spLocks noChangeShapeType="1"/>
          </p:cNvSpPr>
          <p:nvPr/>
        </p:nvSpPr>
        <p:spPr bwMode="auto">
          <a:xfrm flipH="1" flipV="1">
            <a:off x="2819400" y="3886200"/>
            <a:ext cx="1066800" cy="22098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22" name="Line 38"/>
          <p:cNvSpPr>
            <a:spLocks noChangeShapeType="1"/>
          </p:cNvSpPr>
          <p:nvPr/>
        </p:nvSpPr>
        <p:spPr bwMode="auto">
          <a:xfrm flipH="1" flipV="1">
            <a:off x="4267200" y="3886200"/>
            <a:ext cx="1981200" cy="22860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7723" name="Line 39"/>
          <p:cNvSpPr>
            <a:spLocks noChangeShapeType="1"/>
          </p:cNvSpPr>
          <p:nvPr/>
        </p:nvSpPr>
        <p:spPr bwMode="auto">
          <a:xfrm flipH="1" flipV="1">
            <a:off x="6324600" y="3886200"/>
            <a:ext cx="457200" cy="1600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57724" name="AutoShape 41"/>
          <p:cNvCxnSpPr>
            <a:cxnSpLocks noChangeShapeType="1"/>
            <a:stCxn id="157706" idx="0"/>
            <a:endCxn id="157719" idx="3"/>
          </p:cNvCxnSpPr>
          <p:nvPr/>
        </p:nvCxnSpPr>
        <p:spPr bwMode="auto">
          <a:xfrm flipH="1" flipV="1">
            <a:off x="6629400" y="3670300"/>
            <a:ext cx="630238" cy="6127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725" name="Text Box 43"/>
          <p:cNvSpPr txBox="1">
            <a:spLocks noChangeArrowheads="1"/>
          </p:cNvSpPr>
          <p:nvPr/>
        </p:nvSpPr>
        <p:spPr bwMode="auto">
          <a:xfrm>
            <a:off x="6553200" y="3962400"/>
            <a:ext cx="492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cxnSp>
        <p:nvCxnSpPr>
          <p:cNvPr id="157726" name="AutoShape 45"/>
          <p:cNvCxnSpPr>
            <a:cxnSpLocks noChangeShapeType="1"/>
            <a:stCxn id="157704" idx="0"/>
            <a:endCxn id="157718" idx="2"/>
          </p:cNvCxnSpPr>
          <p:nvPr/>
        </p:nvCxnSpPr>
        <p:spPr bwMode="auto">
          <a:xfrm flipH="1" flipV="1">
            <a:off x="2967038" y="3873500"/>
            <a:ext cx="635000" cy="4095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7" name="AutoShape 46"/>
          <p:cNvCxnSpPr>
            <a:cxnSpLocks noChangeShapeType="1"/>
            <a:stCxn id="157705" idx="1"/>
            <a:endCxn id="157720" idx="2"/>
          </p:cNvCxnSpPr>
          <p:nvPr/>
        </p:nvCxnSpPr>
        <p:spPr bwMode="auto">
          <a:xfrm flipH="1" flipV="1">
            <a:off x="4338638" y="3873500"/>
            <a:ext cx="1249362" cy="6127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728" name="Text Box 47"/>
          <p:cNvSpPr txBox="1">
            <a:spLocks noChangeArrowheads="1"/>
          </p:cNvSpPr>
          <p:nvPr/>
        </p:nvSpPr>
        <p:spPr bwMode="auto">
          <a:xfrm>
            <a:off x="4876800" y="4267200"/>
            <a:ext cx="492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cxnSp>
        <p:nvCxnSpPr>
          <p:cNvPr id="157729" name="AutoShape 48"/>
          <p:cNvCxnSpPr>
            <a:cxnSpLocks noChangeShapeType="1"/>
            <a:stCxn id="157709" idx="0"/>
            <a:endCxn id="157719" idx="3"/>
          </p:cNvCxnSpPr>
          <p:nvPr/>
        </p:nvCxnSpPr>
        <p:spPr bwMode="auto">
          <a:xfrm flipH="1" flipV="1">
            <a:off x="6629400" y="3670300"/>
            <a:ext cx="1443038" cy="6127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730" name="Text Box 49"/>
          <p:cNvSpPr txBox="1">
            <a:spLocks noChangeArrowheads="1"/>
          </p:cNvSpPr>
          <p:nvPr/>
        </p:nvSpPr>
        <p:spPr bwMode="auto">
          <a:xfrm>
            <a:off x="7315200" y="3733800"/>
            <a:ext cx="492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sp>
        <p:nvSpPr>
          <p:cNvPr id="157731" name="Text Box 50"/>
          <p:cNvSpPr txBox="1">
            <a:spLocks noChangeArrowheads="1"/>
          </p:cNvSpPr>
          <p:nvPr/>
        </p:nvSpPr>
        <p:spPr bwMode="auto">
          <a:xfrm>
            <a:off x="2819400" y="3962400"/>
            <a:ext cx="492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pic>
        <p:nvPicPr>
          <p:cNvPr id="157732"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8" y="1952625"/>
            <a:ext cx="8974137"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067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051705"/>
                                        </p:tgtEl>
                                        <p:attrNameLst>
                                          <p:attrName>style.visibility</p:attrName>
                                        </p:attrNameLst>
                                      </p:cBhvr>
                                      <p:to>
                                        <p:strVal val="visible"/>
                                      </p:to>
                                    </p:set>
                                    <p:anim calcmode="lin" valueType="num">
                                      <p:cBhvr>
                                        <p:cTn id="7" dur="500" fill="hold"/>
                                        <p:tgtEl>
                                          <p:spTgt spid="1051705"/>
                                        </p:tgtEl>
                                        <p:attrNameLst>
                                          <p:attrName>ppt_w</p:attrName>
                                        </p:attrNameLst>
                                      </p:cBhvr>
                                      <p:tavLst>
                                        <p:tav tm="0">
                                          <p:val>
                                            <p:fltVal val="0"/>
                                          </p:val>
                                        </p:tav>
                                        <p:tav tm="100000">
                                          <p:val>
                                            <p:strVal val="#ppt_w"/>
                                          </p:val>
                                        </p:tav>
                                      </p:tavLst>
                                    </p:anim>
                                    <p:anim calcmode="lin" valueType="num">
                                      <p:cBhvr>
                                        <p:cTn id="8" dur="500" fill="hold"/>
                                        <p:tgtEl>
                                          <p:spTgt spid="1051705"/>
                                        </p:tgtEl>
                                        <p:attrNameLst>
                                          <p:attrName>ppt_h</p:attrName>
                                        </p:attrNameLst>
                                      </p:cBhvr>
                                      <p:tavLst>
                                        <p:tav tm="0">
                                          <p:val>
                                            <p:fltVal val="0"/>
                                          </p:val>
                                        </p:tav>
                                        <p:tav tm="100000">
                                          <p:val>
                                            <p:strVal val="#ppt_h"/>
                                          </p:val>
                                        </p:tav>
                                      </p:tavLst>
                                    </p:anim>
                                    <p:animEffect transition="in" filter="fade">
                                      <p:cBhvr>
                                        <p:cTn id="9" dur="500"/>
                                        <p:tgtEl>
                                          <p:spTgt spid="105170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051706"/>
                                        </p:tgtEl>
                                        <p:attrNameLst>
                                          <p:attrName>style.visibility</p:attrName>
                                        </p:attrNameLst>
                                      </p:cBhvr>
                                      <p:to>
                                        <p:strVal val="visible"/>
                                      </p:to>
                                    </p:set>
                                    <p:anim calcmode="lin" valueType="num">
                                      <p:cBhvr>
                                        <p:cTn id="14" dur="500" fill="hold"/>
                                        <p:tgtEl>
                                          <p:spTgt spid="1051706"/>
                                        </p:tgtEl>
                                        <p:attrNameLst>
                                          <p:attrName>ppt_w</p:attrName>
                                        </p:attrNameLst>
                                      </p:cBhvr>
                                      <p:tavLst>
                                        <p:tav tm="0">
                                          <p:val>
                                            <p:fltVal val="0"/>
                                          </p:val>
                                        </p:tav>
                                        <p:tav tm="100000">
                                          <p:val>
                                            <p:strVal val="#ppt_w"/>
                                          </p:val>
                                        </p:tav>
                                      </p:tavLst>
                                    </p:anim>
                                    <p:anim calcmode="lin" valueType="num">
                                      <p:cBhvr>
                                        <p:cTn id="15" dur="500" fill="hold"/>
                                        <p:tgtEl>
                                          <p:spTgt spid="1051706"/>
                                        </p:tgtEl>
                                        <p:attrNameLst>
                                          <p:attrName>ppt_h</p:attrName>
                                        </p:attrNameLst>
                                      </p:cBhvr>
                                      <p:tavLst>
                                        <p:tav tm="0">
                                          <p:val>
                                            <p:fltVal val="0"/>
                                          </p:val>
                                        </p:tav>
                                        <p:tav tm="100000">
                                          <p:val>
                                            <p:strVal val="#ppt_h"/>
                                          </p:val>
                                        </p:tav>
                                      </p:tavLst>
                                    </p:anim>
                                    <p:animEffect transition="in" filter="fade">
                                      <p:cBhvr>
                                        <p:cTn id="16" dur="500"/>
                                        <p:tgtEl>
                                          <p:spTgt spid="1051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7846" name="Group 54"/>
          <p:cNvGrpSpPr>
            <a:grpSpLocks/>
          </p:cNvGrpSpPr>
          <p:nvPr/>
        </p:nvGrpSpPr>
        <p:grpSpPr bwMode="auto">
          <a:xfrm>
            <a:off x="1295400" y="3352800"/>
            <a:ext cx="7512050" cy="1371600"/>
            <a:chOff x="816" y="2112"/>
            <a:chExt cx="4732" cy="864"/>
          </a:xfrm>
        </p:grpSpPr>
        <p:sp>
          <p:nvSpPr>
            <p:cNvPr id="159796" name="Rectangle 51"/>
            <p:cNvSpPr>
              <a:spLocks noChangeArrowheads="1"/>
            </p:cNvSpPr>
            <p:nvPr/>
          </p:nvSpPr>
          <p:spPr bwMode="auto">
            <a:xfrm>
              <a:off x="816" y="2112"/>
              <a:ext cx="4512" cy="864"/>
            </a:xfrm>
            <a:prstGeom prst="rect">
              <a:avLst/>
            </a:prstGeom>
            <a:solidFill>
              <a:srgbClr val="FFFF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3200" b="1" smtClean="0">
                <a:solidFill>
                  <a:srgbClr val="000066"/>
                </a:solidFill>
              </a:endParaRPr>
            </a:p>
          </p:txBody>
        </p:sp>
        <p:sp>
          <p:nvSpPr>
            <p:cNvPr id="159797" name="Text Box 52"/>
            <p:cNvSpPr txBox="1">
              <a:spLocks noChangeArrowheads="1"/>
            </p:cNvSpPr>
            <p:nvPr/>
          </p:nvSpPr>
          <p:spPr bwMode="auto">
            <a:xfrm>
              <a:off x="4976" y="2112"/>
              <a:ext cx="572"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00"/>
                  </a:solidFill>
                  <a:latin typeface="Times New Roman" pitchFamily="18" charset="0"/>
                </a:rPr>
                <a:t>faithful</a:t>
              </a:r>
            </a:p>
          </p:txBody>
        </p:sp>
      </p:grpSp>
      <p:sp>
        <p:nvSpPr>
          <p:cNvPr id="159747" name="AutoShape 2"/>
          <p:cNvSpPr>
            <a:spLocks noGrp="1" noChangeArrowheads="1"/>
          </p:cNvSpPr>
          <p:nvPr>
            <p:ph type="title"/>
          </p:nvPr>
        </p:nvSpPr>
        <p:spPr>
          <a:xfrm>
            <a:off x="255588" y="1284288"/>
            <a:ext cx="8632825" cy="468312"/>
          </a:xfrm>
        </p:spPr>
        <p:txBody>
          <a:bodyPr/>
          <a:lstStyle/>
          <a:p>
            <a:pPr eaLnBrk="1" hangingPunct="1"/>
            <a:r>
              <a:rPr lang="en-US" i="1" smtClean="0"/>
              <a:t>Specific </a:t>
            </a:r>
            <a:r>
              <a:rPr lang="en-US" smtClean="0"/>
              <a:t>relations</a:t>
            </a:r>
            <a:r>
              <a:rPr lang="en-US" i="1" smtClean="0"/>
              <a:t> </a:t>
            </a:r>
            <a:r>
              <a:rPr lang="en-US" smtClean="0"/>
              <a:t>versus</a:t>
            </a:r>
            <a:r>
              <a:rPr lang="en-US" i="1" smtClean="0"/>
              <a:t> generic </a:t>
            </a:r>
            <a:r>
              <a:rPr lang="en-US" smtClean="0"/>
              <a:t>relations</a:t>
            </a:r>
          </a:p>
        </p:txBody>
      </p:sp>
      <p:pic>
        <p:nvPicPr>
          <p:cNvPr id="159748" name="Picture 3"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9" name="Line 4"/>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50" name="Line 6"/>
          <p:cNvSpPr>
            <a:spLocks noChangeShapeType="1"/>
          </p:cNvSpPr>
          <p:nvPr/>
        </p:nvSpPr>
        <p:spPr bwMode="auto">
          <a:xfrm>
            <a:off x="36513" y="32004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nvGrpSpPr>
          <p:cNvPr id="159751" name="Group 7"/>
          <p:cNvGrpSpPr>
            <a:grpSpLocks/>
          </p:cNvGrpSpPr>
          <p:nvPr/>
        </p:nvGrpSpPr>
        <p:grpSpPr bwMode="auto">
          <a:xfrm>
            <a:off x="2347913" y="4283075"/>
            <a:ext cx="6011862" cy="1812925"/>
            <a:chOff x="1479" y="2698"/>
            <a:chExt cx="3787" cy="1142"/>
          </a:xfrm>
        </p:grpSpPr>
        <p:sp>
          <p:nvSpPr>
            <p:cNvPr id="159786" name="Text Box 8"/>
            <p:cNvSpPr txBox="1">
              <a:spLocks noChangeArrowheads="1"/>
            </p:cNvSpPr>
            <p:nvPr/>
          </p:nvSpPr>
          <p:spPr bwMode="auto">
            <a:xfrm>
              <a:off x="1479"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a:t>
              </a:r>
            </a:p>
          </p:txBody>
        </p:sp>
        <p:sp>
          <p:nvSpPr>
            <p:cNvPr id="159787" name="Text Box 9"/>
            <p:cNvSpPr txBox="1">
              <a:spLocks noChangeArrowheads="1"/>
            </p:cNvSpPr>
            <p:nvPr/>
          </p:nvSpPr>
          <p:spPr bwMode="auto">
            <a:xfrm>
              <a:off x="2128"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59788" name="Text Box 10"/>
            <p:cNvSpPr txBox="1">
              <a:spLocks noChangeArrowheads="1"/>
            </p:cNvSpPr>
            <p:nvPr/>
          </p:nvSpPr>
          <p:spPr bwMode="auto">
            <a:xfrm>
              <a:off x="3520"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#3</a:t>
              </a:r>
            </a:p>
          </p:txBody>
        </p:sp>
        <p:sp>
          <p:nvSpPr>
            <p:cNvPr id="159789" name="Text Box 11"/>
            <p:cNvSpPr txBox="1">
              <a:spLocks noChangeArrowheads="1"/>
            </p:cNvSpPr>
            <p:nvPr/>
          </p:nvSpPr>
          <p:spPr bwMode="auto">
            <a:xfrm>
              <a:off x="4432" y="2698"/>
              <a:ext cx="28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#4</a:t>
              </a:r>
            </a:p>
          </p:txBody>
        </p:sp>
        <p:sp>
          <p:nvSpPr>
            <p:cNvPr id="159790" name="Line 12"/>
            <p:cNvSpPr>
              <a:spLocks noChangeShapeType="1"/>
            </p:cNvSpPr>
            <p:nvPr/>
          </p:nvSpPr>
          <p:spPr bwMode="auto">
            <a:xfrm flipV="1">
              <a:off x="1632" y="2976"/>
              <a:ext cx="0" cy="72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91" name="Line 13"/>
            <p:cNvSpPr>
              <a:spLocks noChangeShapeType="1"/>
            </p:cNvSpPr>
            <p:nvPr/>
          </p:nvSpPr>
          <p:spPr bwMode="auto">
            <a:xfrm flipV="1">
              <a:off x="2160" y="2976"/>
              <a:ext cx="48" cy="864"/>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92" name="Line 14"/>
            <p:cNvSpPr>
              <a:spLocks noChangeShapeType="1"/>
            </p:cNvSpPr>
            <p:nvPr/>
          </p:nvSpPr>
          <p:spPr bwMode="auto">
            <a:xfrm flipH="1" flipV="1">
              <a:off x="3648" y="2928"/>
              <a:ext cx="432" cy="768"/>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93" name="Text Box 15"/>
            <p:cNvSpPr txBox="1">
              <a:spLocks noChangeArrowheads="1"/>
            </p:cNvSpPr>
            <p:nvPr/>
          </p:nvSpPr>
          <p:spPr bwMode="auto">
            <a:xfrm>
              <a:off x="4904" y="2698"/>
              <a:ext cx="362" cy="25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#10</a:t>
              </a:r>
            </a:p>
          </p:txBody>
        </p:sp>
        <p:sp>
          <p:nvSpPr>
            <p:cNvPr id="159794" name="Line 16"/>
            <p:cNvSpPr>
              <a:spLocks noChangeShapeType="1"/>
            </p:cNvSpPr>
            <p:nvPr/>
          </p:nvSpPr>
          <p:spPr bwMode="auto">
            <a:xfrm flipV="1">
              <a:off x="4560" y="2976"/>
              <a:ext cx="0" cy="336"/>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95" name="Line 17"/>
            <p:cNvSpPr>
              <a:spLocks noChangeShapeType="1"/>
            </p:cNvSpPr>
            <p:nvPr/>
          </p:nvSpPr>
          <p:spPr bwMode="auto">
            <a:xfrm flipV="1">
              <a:off x="4320" y="2976"/>
              <a:ext cx="720" cy="528"/>
            </a:xfrm>
            <a:prstGeom prst="line">
              <a:avLst/>
            </a:prstGeom>
            <a:noFill/>
            <a:ln w="28575">
              <a:solidFill>
                <a:srgbClr val="FF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159752" name="Group 18"/>
          <p:cNvGrpSpPr>
            <a:grpSpLocks/>
          </p:cNvGrpSpPr>
          <p:nvPr/>
        </p:nvGrpSpPr>
        <p:grpSpPr bwMode="auto">
          <a:xfrm>
            <a:off x="1143000" y="3048000"/>
            <a:ext cx="6934200" cy="1219200"/>
            <a:chOff x="720" y="1920"/>
            <a:chExt cx="4368" cy="768"/>
          </a:xfrm>
        </p:grpSpPr>
        <p:sp>
          <p:nvSpPr>
            <p:cNvPr id="159777" name="Line 19"/>
            <p:cNvSpPr>
              <a:spLocks noChangeShapeType="1"/>
            </p:cNvSpPr>
            <p:nvPr/>
          </p:nvSpPr>
          <p:spPr bwMode="auto">
            <a:xfrm flipH="1" flipV="1">
              <a:off x="720" y="1920"/>
              <a:ext cx="240" cy="24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78" name="Line 20"/>
            <p:cNvSpPr>
              <a:spLocks noChangeShapeType="1"/>
            </p:cNvSpPr>
            <p:nvPr/>
          </p:nvSpPr>
          <p:spPr bwMode="auto">
            <a:xfrm flipH="1" flipV="1">
              <a:off x="1824" y="1968"/>
              <a:ext cx="48" cy="19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79" name="Line 21"/>
            <p:cNvSpPr>
              <a:spLocks noChangeShapeType="1"/>
            </p:cNvSpPr>
            <p:nvPr/>
          </p:nvSpPr>
          <p:spPr bwMode="auto">
            <a:xfrm flipH="1" flipV="1">
              <a:off x="2640" y="1920"/>
              <a:ext cx="1392" cy="28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80" name="Line 22"/>
            <p:cNvSpPr>
              <a:spLocks noChangeShapeType="1"/>
            </p:cNvSpPr>
            <p:nvPr/>
          </p:nvSpPr>
          <p:spPr bwMode="auto">
            <a:xfrm flipV="1">
              <a:off x="1632" y="1920"/>
              <a:ext cx="2544"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81" name="Line 23"/>
            <p:cNvSpPr>
              <a:spLocks noChangeShapeType="1"/>
            </p:cNvSpPr>
            <p:nvPr/>
          </p:nvSpPr>
          <p:spPr bwMode="auto">
            <a:xfrm flipV="1">
              <a:off x="2256" y="1920"/>
              <a:ext cx="2016"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82" name="Line 24"/>
            <p:cNvSpPr>
              <a:spLocks noChangeShapeType="1"/>
            </p:cNvSpPr>
            <p:nvPr/>
          </p:nvSpPr>
          <p:spPr bwMode="auto">
            <a:xfrm flipV="1">
              <a:off x="3600" y="1920"/>
              <a:ext cx="768"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83" name="Line 25"/>
            <p:cNvSpPr>
              <a:spLocks noChangeShapeType="1"/>
            </p:cNvSpPr>
            <p:nvPr/>
          </p:nvSpPr>
          <p:spPr bwMode="auto">
            <a:xfrm flipH="1" flipV="1">
              <a:off x="4464" y="1920"/>
              <a:ext cx="144"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84" name="Line 26"/>
            <p:cNvSpPr>
              <a:spLocks noChangeShapeType="1"/>
            </p:cNvSpPr>
            <p:nvPr/>
          </p:nvSpPr>
          <p:spPr bwMode="auto">
            <a:xfrm flipH="1" flipV="1">
              <a:off x="1872" y="1968"/>
              <a:ext cx="864" cy="192"/>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85" name="Line 27"/>
            <p:cNvSpPr>
              <a:spLocks noChangeShapeType="1"/>
            </p:cNvSpPr>
            <p:nvPr/>
          </p:nvSpPr>
          <p:spPr bwMode="auto">
            <a:xfrm flipH="1" flipV="1">
              <a:off x="4560" y="1920"/>
              <a:ext cx="528"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sp>
        <p:nvSpPr>
          <p:cNvPr id="159753" name="Text Box 28"/>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59754" name="Text Box 29"/>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59755" name="Text Box 30"/>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grpSp>
        <p:nvGrpSpPr>
          <p:cNvPr id="159756" name="Group 31"/>
          <p:cNvGrpSpPr>
            <a:grpSpLocks/>
          </p:cNvGrpSpPr>
          <p:nvPr/>
        </p:nvGrpSpPr>
        <p:grpSpPr bwMode="auto">
          <a:xfrm>
            <a:off x="1371600" y="3467100"/>
            <a:ext cx="5410200" cy="2781300"/>
            <a:chOff x="864" y="2184"/>
            <a:chExt cx="3408" cy="1752"/>
          </a:xfrm>
        </p:grpSpPr>
        <p:sp>
          <p:nvSpPr>
            <p:cNvPr id="159769" name="Text Box 32"/>
            <p:cNvSpPr txBox="1">
              <a:spLocks noChangeArrowheads="1"/>
            </p:cNvSpPr>
            <p:nvPr/>
          </p:nvSpPr>
          <p:spPr bwMode="auto">
            <a:xfrm>
              <a:off x="864"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#5</a:t>
              </a:r>
            </a:p>
          </p:txBody>
        </p:sp>
        <p:sp>
          <p:nvSpPr>
            <p:cNvPr id="159770" name="Text Box 33"/>
            <p:cNvSpPr txBox="1">
              <a:spLocks noChangeArrowheads="1"/>
            </p:cNvSpPr>
            <p:nvPr/>
          </p:nvSpPr>
          <p:spPr bwMode="auto">
            <a:xfrm>
              <a:off x="1728"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#6</a:t>
              </a:r>
            </a:p>
          </p:txBody>
        </p:sp>
        <p:sp>
          <p:nvSpPr>
            <p:cNvPr id="159771" name="Text Box 34"/>
            <p:cNvSpPr txBox="1">
              <a:spLocks noChangeArrowheads="1"/>
            </p:cNvSpPr>
            <p:nvPr/>
          </p:nvSpPr>
          <p:spPr bwMode="auto">
            <a:xfrm>
              <a:off x="3894"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#8</a:t>
              </a:r>
            </a:p>
          </p:txBody>
        </p:sp>
        <p:sp>
          <p:nvSpPr>
            <p:cNvPr id="159772" name="Text Box 35"/>
            <p:cNvSpPr txBox="1">
              <a:spLocks noChangeArrowheads="1"/>
            </p:cNvSpPr>
            <p:nvPr/>
          </p:nvSpPr>
          <p:spPr bwMode="auto">
            <a:xfrm>
              <a:off x="2592" y="2184"/>
              <a:ext cx="282" cy="256"/>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#7</a:t>
              </a:r>
            </a:p>
          </p:txBody>
        </p:sp>
        <p:sp>
          <p:nvSpPr>
            <p:cNvPr id="159773" name="Line 36"/>
            <p:cNvSpPr>
              <a:spLocks noChangeShapeType="1"/>
            </p:cNvSpPr>
            <p:nvPr/>
          </p:nvSpPr>
          <p:spPr bwMode="auto">
            <a:xfrm flipH="1" flipV="1">
              <a:off x="912" y="2448"/>
              <a:ext cx="720" cy="1488"/>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74" name="Line 37"/>
            <p:cNvSpPr>
              <a:spLocks noChangeShapeType="1"/>
            </p:cNvSpPr>
            <p:nvPr/>
          </p:nvSpPr>
          <p:spPr bwMode="auto">
            <a:xfrm flipH="1" flipV="1">
              <a:off x="1776" y="2448"/>
              <a:ext cx="672" cy="1392"/>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75" name="Line 38"/>
            <p:cNvSpPr>
              <a:spLocks noChangeShapeType="1"/>
            </p:cNvSpPr>
            <p:nvPr/>
          </p:nvSpPr>
          <p:spPr bwMode="auto">
            <a:xfrm flipH="1" flipV="1">
              <a:off x="2688" y="2448"/>
              <a:ext cx="1248" cy="144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59776" name="Line 39"/>
            <p:cNvSpPr>
              <a:spLocks noChangeShapeType="1"/>
            </p:cNvSpPr>
            <p:nvPr/>
          </p:nvSpPr>
          <p:spPr bwMode="auto">
            <a:xfrm flipH="1" flipV="1">
              <a:off x="3984" y="2448"/>
              <a:ext cx="288" cy="1008"/>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159757" name="Group 40"/>
          <p:cNvGrpSpPr>
            <a:grpSpLocks/>
          </p:cNvGrpSpPr>
          <p:nvPr/>
        </p:nvGrpSpPr>
        <p:grpSpPr bwMode="auto">
          <a:xfrm>
            <a:off x="1595438" y="3670300"/>
            <a:ext cx="6477000" cy="901700"/>
            <a:chOff x="1005" y="2312"/>
            <a:chExt cx="4080" cy="568"/>
          </a:xfrm>
        </p:grpSpPr>
        <p:cxnSp>
          <p:nvCxnSpPr>
            <p:cNvPr id="159759" name="AutoShape 41"/>
            <p:cNvCxnSpPr>
              <a:cxnSpLocks noChangeShapeType="1"/>
              <a:stCxn id="159789" idx="0"/>
              <a:endCxn id="159771" idx="3"/>
            </p:cNvCxnSpPr>
            <p:nvPr/>
          </p:nvCxnSpPr>
          <p:spPr bwMode="auto">
            <a:xfrm flipH="1" flipV="1">
              <a:off x="4176" y="2312"/>
              <a:ext cx="397" cy="386"/>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760" name="AutoShape 42"/>
            <p:cNvCxnSpPr>
              <a:cxnSpLocks noChangeShapeType="1"/>
              <a:stCxn id="159786" idx="0"/>
              <a:endCxn id="159769" idx="2"/>
            </p:cNvCxnSpPr>
            <p:nvPr/>
          </p:nvCxnSpPr>
          <p:spPr bwMode="auto">
            <a:xfrm flipH="1" flipV="1">
              <a:off x="1005" y="2440"/>
              <a:ext cx="615" cy="258"/>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761" name="Text Box 43"/>
            <p:cNvSpPr txBox="1">
              <a:spLocks noChangeArrowheads="1"/>
            </p:cNvSpPr>
            <p:nvPr/>
          </p:nvSpPr>
          <p:spPr bwMode="auto">
            <a:xfrm>
              <a:off x="4128" y="2496"/>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sp>
          <p:nvSpPr>
            <p:cNvPr id="159762" name="Text Box 44"/>
            <p:cNvSpPr txBox="1">
              <a:spLocks noChangeArrowheads="1"/>
            </p:cNvSpPr>
            <p:nvPr/>
          </p:nvSpPr>
          <p:spPr bwMode="auto">
            <a:xfrm>
              <a:off x="1056" y="2496"/>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cxnSp>
          <p:nvCxnSpPr>
            <p:cNvPr id="159763" name="AutoShape 45"/>
            <p:cNvCxnSpPr>
              <a:cxnSpLocks noChangeShapeType="1"/>
              <a:stCxn id="159787" idx="0"/>
              <a:endCxn id="159770" idx="2"/>
            </p:cNvCxnSpPr>
            <p:nvPr/>
          </p:nvCxnSpPr>
          <p:spPr bwMode="auto">
            <a:xfrm flipH="1" flipV="1">
              <a:off x="1869" y="2440"/>
              <a:ext cx="400" cy="258"/>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764" name="AutoShape 46"/>
            <p:cNvCxnSpPr>
              <a:cxnSpLocks noChangeShapeType="1"/>
              <a:stCxn id="159788" idx="1"/>
              <a:endCxn id="159772" idx="2"/>
            </p:cNvCxnSpPr>
            <p:nvPr/>
          </p:nvCxnSpPr>
          <p:spPr bwMode="auto">
            <a:xfrm flipH="1" flipV="1">
              <a:off x="2733" y="2440"/>
              <a:ext cx="787" cy="386"/>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765" name="Text Box 47"/>
            <p:cNvSpPr txBox="1">
              <a:spLocks noChangeArrowheads="1"/>
            </p:cNvSpPr>
            <p:nvPr/>
          </p:nvSpPr>
          <p:spPr bwMode="auto">
            <a:xfrm>
              <a:off x="3072" y="2688"/>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cxnSp>
          <p:nvCxnSpPr>
            <p:cNvPr id="159766" name="AutoShape 48"/>
            <p:cNvCxnSpPr>
              <a:cxnSpLocks noChangeShapeType="1"/>
              <a:stCxn id="159793" idx="0"/>
              <a:endCxn id="159771" idx="3"/>
            </p:cNvCxnSpPr>
            <p:nvPr/>
          </p:nvCxnSpPr>
          <p:spPr bwMode="auto">
            <a:xfrm flipH="1" flipV="1">
              <a:off x="4176" y="2312"/>
              <a:ext cx="909" cy="386"/>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767" name="Text Box 49"/>
            <p:cNvSpPr txBox="1">
              <a:spLocks noChangeArrowheads="1"/>
            </p:cNvSpPr>
            <p:nvPr/>
          </p:nvSpPr>
          <p:spPr bwMode="auto">
            <a:xfrm>
              <a:off x="4608" y="2352"/>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sp>
          <p:nvSpPr>
            <p:cNvPr id="159768" name="Text Box 50"/>
            <p:cNvSpPr txBox="1">
              <a:spLocks noChangeArrowheads="1"/>
            </p:cNvSpPr>
            <p:nvPr/>
          </p:nvSpPr>
          <p:spPr bwMode="auto">
            <a:xfrm>
              <a:off x="1776" y="2496"/>
              <a:ext cx="31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p:txBody>
        </p:sp>
      </p:grpSp>
      <p:pic>
        <p:nvPicPr>
          <p:cNvPr id="159758" name="Picture 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8" y="1752600"/>
            <a:ext cx="89741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53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7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reeform 59"/>
          <p:cNvSpPr>
            <a:spLocks/>
          </p:cNvSpPr>
          <p:nvPr/>
        </p:nvSpPr>
        <p:spPr bwMode="auto">
          <a:xfrm>
            <a:off x="2286000" y="2286000"/>
            <a:ext cx="5334000" cy="1371600"/>
          </a:xfrm>
          <a:custGeom>
            <a:avLst/>
            <a:gdLst>
              <a:gd name="T0" fmla="*/ 0 w 3360"/>
              <a:gd name="T1" fmla="*/ 0 h 864"/>
              <a:gd name="T2" fmla="*/ 1524000 w 3360"/>
              <a:gd name="T3" fmla="*/ 0 h 864"/>
              <a:gd name="T4" fmla="*/ 1524000 w 3360"/>
              <a:gd name="T5" fmla="*/ 838200 h 864"/>
              <a:gd name="T6" fmla="*/ 4267200 w 3360"/>
              <a:gd name="T7" fmla="*/ 838200 h 864"/>
              <a:gd name="T8" fmla="*/ 4267200 w 3360"/>
              <a:gd name="T9" fmla="*/ 457200 h 864"/>
              <a:gd name="T10" fmla="*/ 5334000 w 3360"/>
              <a:gd name="T11" fmla="*/ 457200 h 864"/>
              <a:gd name="T12" fmla="*/ 5334000 w 3360"/>
              <a:gd name="T13" fmla="*/ 1371600 h 864"/>
              <a:gd name="T14" fmla="*/ 1295400 w 3360"/>
              <a:gd name="T15" fmla="*/ 1371600 h 864"/>
              <a:gd name="T16" fmla="*/ 1295400 w 3360"/>
              <a:gd name="T17" fmla="*/ 381000 h 864"/>
              <a:gd name="T18" fmla="*/ 0 w 3360"/>
              <a:gd name="T19" fmla="*/ 381000 h 864"/>
              <a:gd name="T20" fmla="*/ 0 w 3360"/>
              <a:gd name="T21" fmla="*/ 0 h 8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60" h="864">
                <a:moveTo>
                  <a:pt x="0" y="0"/>
                </a:moveTo>
                <a:lnTo>
                  <a:pt x="960" y="0"/>
                </a:lnTo>
                <a:lnTo>
                  <a:pt x="960" y="528"/>
                </a:lnTo>
                <a:lnTo>
                  <a:pt x="2688" y="528"/>
                </a:lnTo>
                <a:lnTo>
                  <a:pt x="2688" y="288"/>
                </a:lnTo>
                <a:lnTo>
                  <a:pt x="3360" y="288"/>
                </a:lnTo>
                <a:lnTo>
                  <a:pt x="3360" y="864"/>
                </a:lnTo>
                <a:lnTo>
                  <a:pt x="816" y="864"/>
                </a:lnTo>
                <a:lnTo>
                  <a:pt x="816" y="240"/>
                </a:lnTo>
                <a:lnTo>
                  <a:pt x="0" y="240"/>
                </a:lnTo>
                <a:lnTo>
                  <a:pt x="0" y="0"/>
                </a:lnTo>
                <a:close/>
              </a:path>
            </a:pathLst>
          </a:custGeom>
          <a:solidFill>
            <a:srgbClr val="FFFF00">
              <a:alpha val="50195"/>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0771" name="AutoShape 3"/>
          <p:cNvSpPr>
            <a:spLocks noGrp="1" noChangeArrowheads="1"/>
          </p:cNvSpPr>
          <p:nvPr>
            <p:ph type="title"/>
          </p:nvPr>
        </p:nvSpPr>
        <p:spPr>
          <a:xfrm>
            <a:off x="255588" y="1219200"/>
            <a:ext cx="8632825" cy="457200"/>
          </a:xfrm>
        </p:spPr>
        <p:txBody>
          <a:bodyPr/>
          <a:lstStyle/>
          <a:p>
            <a:pPr eaLnBrk="1" hangingPunct="1"/>
            <a:r>
              <a:rPr lang="en-US" i="1" smtClean="0"/>
              <a:t>Specific </a:t>
            </a:r>
            <a:r>
              <a:rPr lang="en-US" smtClean="0"/>
              <a:t>relations</a:t>
            </a:r>
            <a:r>
              <a:rPr lang="en-US" i="1" smtClean="0"/>
              <a:t> </a:t>
            </a:r>
            <a:r>
              <a:rPr lang="en-US" smtClean="0"/>
              <a:t>versus</a:t>
            </a:r>
            <a:r>
              <a:rPr lang="en-US" i="1" smtClean="0"/>
              <a:t> generic </a:t>
            </a:r>
            <a:r>
              <a:rPr lang="en-US" smtClean="0"/>
              <a:t>relations</a:t>
            </a:r>
          </a:p>
        </p:txBody>
      </p:sp>
      <p:pic>
        <p:nvPicPr>
          <p:cNvPr id="160772" name="Picture 4"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ine 5"/>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0774" name="Line 7"/>
          <p:cNvSpPr>
            <a:spLocks noChangeShapeType="1"/>
          </p:cNvSpPr>
          <p:nvPr/>
        </p:nvSpPr>
        <p:spPr bwMode="auto">
          <a:xfrm>
            <a:off x="36513" y="37338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0775" name="Text Box 29"/>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60776" name="Text Box 30"/>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60777" name="Text Box 31"/>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60778" name="Text Box 52"/>
          <p:cNvSpPr txBox="1">
            <a:spLocks noChangeArrowheads="1"/>
          </p:cNvSpPr>
          <p:nvPr/>
        </p:nvSpPr>
        <p:spPr bwMode="auto">
          <a:xfrm>
            <a:off x="7623175" y="3352800"/>
            <a:ext cx="1460500" cy="3667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u="sng" smtClean="0">
                <a:solidFill>
                  <a:srgbClr val="000000"/>
                </a:solidFill>
                <a:latin typeface="Times New Roman" pitchFamily="18" charset="0"/>
              </a:rPr>
              <a:t>NOT</a:t>
            </a:r>
            <a:r>
              <a:rPr lang="en-US" b="1" smtClean="0">
                <a:solidFill>
                  <a:srgbClr val="000000"/>
                </a:solidFill>
                <a:latin typeface="Times New Roman" pitchFamily="18" charset="0"/>
              </a:rPr>
              <a:t> faithful</a:t>
            </a:r>
          </a:p>
        </p:txBody>
      </p:sp>
      <p:grpSp>
        <p:nvGrpSpPr>
          <p:cNvPr id="160779" name="Group 57"/>
          <p:cNvGrpSpPr>
            <a:grpSpLocks/>
          </p:cNvGrpSpPr>
          <p:nvPr/>
        </p:nvGrpSpPr>
        <p:grpSpPr bwMode="auto">
          <a:xfrm>
            <a:off x="3360738" y="2438400"/>
            <a:ext cx="3725862" cy="1066800"/>
            <a:chOff x="2117" y="1536"/>
            <a:chExt cx="2347" cy="672"/>
          </a:xfrm>
        </p:grpSpPr>
        <p:sp>
          <p:nvSpPr>
            <p:cNvPr id="160782" name="Line 53"/>
            <p:cNvSpPr>
              <a:spLocks noChangeShapeType="1"/>
            </p:cNvSpPr>
            <p:nvPr/>
          </p:nvSpPr>
          <p:spPr bwMode="auto">
            <a:xfrm>
              <a:off x="2304" y="2208"/>
              <a:ext cx="2160"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0783" name="Line 54"/>
            <p:cNvSpPr>
              <a:spLocks noChangeShapeType="1"/>
            </p:cNvSpPr>
            <p:nvPr/>
          </p:nvSpPr>
          <p:spPr bwMode="auto">
            <a:xfrm flipV="1">
              <a:off x="2314" y="1536"/>
              <a:ext cx="0" cy="672"/>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0784" name="Line 55"/>
            <p:cNvSpPr>
              <a:spLocks noChangeShapeType="1"/>
            </p:cNvSpPr>
            <p:nvPr/>
          </p:nvSpPr>
          <p:spPr bwMode="auto">
            <a:xfrm flipH="1">
              <a:off x="2117" y="1546"/>
              <a:ext cx="202" cy="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0785" name="Line 56"/>
            <p:cNvSpPr>
              <a:spLocks noChangeShapeType="1"/>
            </p:cNvSpPr>
            <p:nvPr/>
          </p:nvSpPr>
          <p:spPr bwMode="auto">
            <a:xfrm flipV="1">
              <a:off x="4454" y="1920"/>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grpSp>
      <p:sp>
        <p:nvSpPr>
          <p:cNvPr id="160780" name="Text Box 58"/>
          <p:cNvSpPr txBox="1">
            <a:spLocks noChangeArrowheads="1"/>
          </p:cNvSpPr>
          <p:nvPr/>
        </p:nvSpPr>
        <p:spPr bwMode="auto">
          <a:xfrm>
            <a:off x="5029200" y="3124200"/>
            <a:ext cx="63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b="1" smtClean="0">
                <a:solidFill>
                  <a:srgbClr val="FF9900"/>
                </a:solidFill>
                <a:latin typeface="Times New Roman" pitchFamily="18" charset="0"/>
              </a:rPr>
              <a:t>uses</a:t>
            </a:r>
          </a:p>
        </p:txBody>
      </p:sp>
      <p:pic>
        <p:nvPicPr>
          <p:cNvPr id="160781"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8" y="1752600"/>
            <a:ext cx="89741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61496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3"/>
          <p:cNvSpPr>
            <a:spLocks noGrp="1" noChangeArrowheads="1"/>
          </p:cNvSpPr>
          <p:nvPr>
            <p:ph type="title"/>
          </p:nvPr>
        </p:nvSpPr>
        <p:spPr>
          <a:xfrm>
            <a:off x="255588" y="990600"/>
            <a:ext cx="8632825" cy="647700"/>
          </a:xfrm>
        </p:spPr>
        <p:txBody>
          <a:bodyPr/>
          <a:lstStyle/>
          <a:p>
            <a:pPr eaLnBrk="1" hangingPunct="1"/>
            <a:r>
              <a:rPr lang="en-US" smtClean="0"/>
              <a:t>Representation of times when relations hold</a:t>
            </a:r>
          </a:p>
        </p:txBody>
      </p:sp>
      <p:pic>
        <p:nvPicPr>
          <p:cNvPr id="161795" name="Picture 4"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Line 5"/>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1797" name="Line 7"/>
          <p:cNvSpPr>
            <a:spLocks noChangeShapeType="1"/>
          </p:cNvSpPr>
          <p:nvPr/>
        </p:nvSpPr>
        <p:spPr bwMode="auto">
          <a:xfrm>
            <a:off x="36513" y="32004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1798" name="Text Box 11"/>
          <p:cNvSpPr txBox="1">
            <a:spLocks noChangeArrowheads="1"/>
          </p:cNvSpPr>
          <p:nvPr/>
        </p:nvSpPr>
        <p:spPr bwMode="auto">
          <a:xfrm>
            <a:off x="55880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#3</a:t>
            </a:r>
          </a:p>
        </p:txBody>
      </p:sp>
      <p:sp>
        <p:nvSpPr>
          <p:cNvPr id="161799" name="Line 15"/>
          <p:cNvSpPr>
            <a:spLocks noChangeShapeType="1"/>
          </p:cNvSpPr>
          <p:nvPr/>
        </p:nvSpPr>
        <p:spPr bwMode="auto">
          <a:xfrm flipH="1" flipV="1">
            <a:off x="5791200" y="4648200"/>
            <a:ext cx="685800" cy="1219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1800" name="Text Box 29"/>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61801" name="Text Box 30"/>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61802" name="Text Box 31"/>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61803" name="Text Box 53"/>
          <p:cNvSpPr txBox="1">
            <a:spLocks noChangeArrowheads="1"/>
          </p:cNvSpPr>
          <p:nvPr/>
        </p:nvSpPr>
        <p:spPr bwMode="auto">
          <a:xfrm>
            <a:off x="4114800" y="1981200"/>
            <a:ext cx="882650"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soldier</a:t>
            </a:r>
          </a:p>
        </p:txBody>
      </p:sp>
      <p:sp>
        <p:nvSpPr>
          <p:cNvPr id="161804" name="Text Box 54"/>
          <p:cNvSpPr txBox="1">
            <a:spLocks noChangeArrowheads="1"/>
          </p:cNvSpPr>
          <p:nvPr/>
        </p:nvSpPr>
        <p:spPr bwMode="auto">
          <a:xfrm>
            <a:off x="2281238" y="2667000"/>
            <a:ext cx="896937"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private</a:t>
            </a:r>
          </a:p>
        </p:txBody>
      </p:sp>
      <p:sp>
        <p:nvSpPr>
          <p:cNvPr id="161805" name="Text Box 55"/>
          <p:cNvSpPr txBox="1">
            <a:spLocks noChangeArrowheads="1"/>
          </p:cNvSpPr>
          <p:nvPr/>
        </p:nvSpPr>
        <p:spPr bwMode="auto">
          <a:xfrm>
            <a:off x="3733800" y="2667000"/>
            <a:ext cx="103822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sergeant</a:t>
            </a:r>
          </a:p>
        </p:txBody>
      </p:sp>
      <p:sp>
        <p:nvSpPr>
          <p:cNvPr id="161806" name="Text Box 56"/>
          <p:cNvSpPr txBox="1">
            <a:spLocks noChangeArrowheads="1"/>
          </p:cNvSpPr>
          <p:nvPr/>
        </p:nvSpPr>
        <p:spPr bwMode="auto">
          <a:xfrm>
            <a:off x="5334000" y="2667000"/>
            <a:ext cx="1712913"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sergeant-major</a:t>
            </a:r>
          </a:p>
        </p:txBody>
      </p:sp>
      <p:grpSp>
        <p:nvGrpSpPr>
          <p:cNvPr id="1063999" name="Group 63"/>
          <p:cNvGrpSpPr>
            <a:grpSpLocks/>
          </p:cNvGrpSpPr>
          <p:nvPr/>
        </p:nvGrpSpPr>
        <p:grpSpPr bwMode="auto">
          <a:xfrm>
            <a:off x="2971800" y="3048000"/>
            <a:ext cx="4070350" cy="1371600"/>
            <a:chOff x="1872" y="1920"/>
            <a:chExt cx="2564" cy="864"/>
          </a:xfrm>
        </p:grpSpPr>
        <p:sp>
          <p:nvSpPr>
            <p:cNvPr id="161811" name="Line 22"/>
            <p:cNvSpPr>
              <a:spLocks noChangeShapeType="1"/>
            </p:cNvSpPr>
            <p:nvPr/>
          </p:nvSpPr>
          <p:spPr bwMode="auto">
            <a:xfrm flipH="1" flipV="1">
              <a:off x="2640" y="1920"/>
              <a:ext cx="960"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1812" name="Line 25"/>
            <p:cNvSpPr>
              <a:spLocks noChangeShapeType="1"/>
            </p:cNvSpPr>
            <p:nvPr/>
          </p:nvSpPr>
          <p:spPr bwMode="auto">
            <a:xfrm flipV="1">
              <a:off x="3696" y="1920"/>
              <a:ext cx="672" cy="768"/>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1813" name="Line 27"/>
            <p:cNvSpPr>
              <a:spLocks noChangeShapeType="1"/>
            </p:cNvSpPr>
            <p:nvPr/>
          </p:nvSpPr>
          <p:spPr bwMode="auto">
            <a:xfrm flipH="1" flipV="1">
              <a:off x="1872" y="1968"/>
              <a:ext cx="1632" cy="816"/>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1814" name="Text Box 57"/>
            <p:cNvSpPr txBox="1">
              <a:spLocks noChangeArrowheads="1"/>
            </p:cNvSpPr>
            <p:nvPr/>
          </p:nvSpPr>
          <p:spPr bwMode="auto">
            <a:xfrm>
              <a:off x="1920" y="2160"/>
              <a:ext cx="4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400" b="1" smtClean="0">
                  <a:solidFill>
                    <a:srgbClr val="808080"/>
                  </a:solidFill>
                  <a:latin typeface="Times New Roman" pitchFamily="18" charset="0"/>
                </a:rPr>
                <a:t>at t</a:t>
              </a:r>
              <a:r>
                <a:rPr lang="en-US" sz="2400" b="1" baseline="-25000" smtClean="0">
                  <a:solidFill>
                    <a:srgbClr val="808080"/>
                  </a:solidFill>
                  <a:latin typeface="Times New Roman" pitchFamily="18" charset="0"/>
                </a:rPr>
                <a:t>1</a:t>
              </a:r>
            </a:p>
          </p:txBody>
        </p:sp>
        <p:sp>
          <p:nvSpPr>
            <p:cNvPr id="161815" name="Text Box 58"/>
            <p:cNvSpPr txBox="1">
              <a:spLocks noChangeArrowheads="1"/>
            </p:cNvSpPr>
            <p:nvPr/>
          </p:nvSpPr>
          <p:spPr bwMode="auto">
            <a:xfrm>
              <a:off x="3120" y="2112"/>
              <a:ext cx="4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400" b="1" smtClean="0">
                  <a:solidFill>
                    <a:srgbClr val="808080"/>
                  </a:solidFill>
                  <a:latin typeface="Times New Roman" pitchFamily="18" charset="0"/>
                </a:rPr>
                <a:t>at t</a:t>
              </a:r>
              <a:r>
                <a:rPr lang="en-US" sz="2400" b="1" baseline="-25000" smtClean="0">
                  <a:solidFill>
                    <a:srgbClr val="808080"/>
                  </a:solidFill>
                  <a:latin typeface="Times New Roman" pitchFamily="18" charset="0"/>
                </a:rPr>
                <a:t>2</a:t>
              </a:r>
            </a:p>
          </p:txBody>
        </p:sp>
        <p:sp>
          <p:nvSpPr>
            <p:cNvPr id="161816" name="Text Box 59"/>
            <p:cNvSpPr txBox="1">
              <a:spLocks noChangeArrowheads="1"/>
            </p:cNvSpPr>
            <p:nvPr/>
          </p:nvSpPr>
          <p:spPr bwMode="auto">
            <a:xfrm>
              <a:off x="3984" y="2256"/>
              <a:ext cx="4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400" b="1" smtClean="0">
                  <a:solidFill>
                    <a:srgbClr val="808080"/>
                  </a:solidFill>
                  <a:latin typeface="Times New Roman" pitchFamily="18" charset="0"/>
                </a:rPr>
                <a:t>at t</a:t>
              </a:r>
              <a:r>
                <a:rPr lang="en-US" sz="2400" b="1" baseline="-25000" smtClean="0">
                  <a:solidFill>
                    <a:srgbClr val="808080"/>
                  </a:solidFill>
                  <a:latin typeface="Times New Roman" pitchFamily="18" charset="0"/>
                </a:rPr>
                <a:t>3</a:t>
              </a:r>
            </a:p>
          </p:txBody>
        </p:sp>
      </p:grpSp>
      <p:cxnSp>
        <p:nvCxnSpPr>
          <p:cNvPr id="161808" name="AutoShape 60"/>
          <p:cNvCxnSpPr>
            <a:cxnSpLocks noChangeShapeType="1"/>
            <a:stCxn id="161804" idx="0"/>
            <a:endCxn id="161803" idx="2"/>
          </p:cNvCxnSpPr>
          <p:nvPr/>
        </p:nvCxnSpPr>
        <p:spPr bwMode="auto">
          <a:xfrm flipV="1">
            <a:off x="2730500" y="2387600"/>
            <a:ext cx="1825625" cy="279400"/>
          </a:xfrm>
          <a:prstGeom prst="straightConnector1">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09" name="AutoShape 61"/>
          <p:cNvCxnSpPr>
            <a:cxnSpLocks noChangeShapeType="1"/>
            <a:stCxn id="161805" idx="0"/>
            <a:endCxn id="161803" idx="2"/>
          </p:cNvCxnSpPr>
          <p:nvPr/>
        </p:nvCxnSpPr>
        <p:spPr bwMode="auto">
          <a:xfrm flipV="1">
            <a:off x="4252913" y="2387600"/>
            <a:ext cx="303212" cy="279400"/>
          </a:xfrm>
          <a:prstGeom prst="straightConnector1">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810" name="AutoShape 62"/>
          <p:cNvCxnSpPr>
            <a:cxnSpLocks noChangeShapeType="1"/>
            <a:stCxn id="161806" idx="0"/>
            <a:endCxn id="161803" idx="2"/>
          </p:cNvCxnSpPr>
          <p:nvPr/>
        </p:nvCxnSpPr>
        <p:spPr bwMode="auto">
          <a:xfrm flipH="1" flipV="1">
            <a:off x="4556125" y="2387600"/>
            <a:ext cx="1635125" cy="279400"/>
          </a:xfrm>
          <a:prstGeom prst="straightConnector1">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16958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63999"/>
                                        </p:tgtEl>
                                        <p:attrNameLst>
                                          <p:attrName>style.visibility</p:attrName>
                                        </p:attrNameLst>
                                      </p:cBhvr>
                                      <p:to>
                                        <p:strVal val="visible"/>
                                      </p:to>
                                    </p:set>
                                    <p:animEffect transition="in" filter="wipe(down)">
                                      <p:cBhvr>
                                        <p:cTn id="7" dur="500"/>
                                        <p:tgtEl>
                                          <p:spTgt spid="1063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3"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Line 4"/>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20" name="Line 6"/>
          <p:cNvSpPr>
            <a:spLocks noChangeShapeType="1"/>
          </p:cNvSpPr>
          <p:nvPr/>
        </p:nvSpPr>
        <p:spPr bwMode="auto">
          <a:xfrm>
            <a:off x="36513" y="32004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21" name="Text Box 7"/>
          <p:cNvSpPr txBox="1">
            <a:spLocks noChangeArrowheads="1"/>
          </p:cNvSpPr>
          <p:nvPr/>
        </p:nvSpPr>
        <p:spPr bwMode="auto">
          <a:xfrm>
            <a:off x="2347913"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a:t>
            </a:r>
          </a:p>
        </p:txBody>
      </p:sp>
      <p:sp>
        <p:nvSpPr>
          <p:cNvPr id="162822" name="Text Box 8"/>
          <p:cNvSpPr txBox="1">
            <a:spLocks noChangeArrowheads="1"/>
          </p:cNvSpPr>
          <p:nvPr/>
        </p:nvSpPr>
        <p:spPr bwMode="auto">
          <a:xfrm>
            <a:off x="33782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62823" name="Line 9"/>
          <p:cNvSpPr>
            <a:spLocks noChangeShapeType="1"/>
          </p:cNvSpPr>
          <p:nvPr/>
        </p:nvSpPr>
        <p:spPr bwMode="auto">
          <a:xfrm flipV="1">
            <a:off x="2590800" y="4724400"/>
            <a:ext cx="0" cy="11430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24" name="Line 10"/>
          <p:cNvSpPr>
            <a:spLocks noChangeShapeType="1"/>
          </p:cNvSpPr>
          <p:nvPr/>
        </p:nvSpPr>
        <p:spPr bwMode="auto">
          <a:xfrm flipV="1">
            <a:off x="3429000" y="4724400"/>
            <a:ext cx="76200" cy="1371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25" name="Line 11"/>
          <p:cNvSpPr>
            <a:spLocks noChangeShapeType="1"/>
          </p:cNvSpPr>
          <p:nvPr/>
        </p:nvSpPr>
        <p:spPr bwMode="auto">
          <a:xfrm flipH="1" flipV="1">
            <a:off x="1143000" y="3048000"/>
            <a:ext cx="381000" cy="3810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26" name="Line 12"/>
          <p:cNvSpPr>
            <a:spLocks noChangeShapeType="1"/>
          </p:cNvSpPr>
          <p:nvPr/>
        </p:nvSpPr>
        <p:spPr bwMode="auto">
          <a:xfrm flipH="1" flipV="1">
            <a:off x="2895600" y="3124200"/>
            <a:ext cx="76200" cy="3048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27" name="Text Box 13"/>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62828" name="Text Box 14"/>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62829" name="Text Box 15"/>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62830" name="Text Box 16"/>
          <p:cNvSpPr txBox="1">
            <a:spLocks noChangeArrowheads="1"/>
          </p:cNvSpPr>
          <p:nvPr/>
        </p:nvSpPr>
        <p:spPr bwMode="auto">
          <a:xfrm>
            <a:off x="1371600" y="34671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#5</a:t>
            </a:r>
          </a:p>
        </p:txBody>
      </p:sp>
      <p:sp>
        <p:nvSpPr>
          <p:cNvPr id="162831" name="Text Box 17"/>
          <p:cNvSpPr txBox="1">
            <a:spLocks noChangeArrowheads="1"/>
          </p:cNvSpPr>
          <p:nvPr/>
        </p:nvSpPr>
        <p:spPr bwMode="auto">
          <a:xfrm>
            <a:off x="2743200" y="34671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#6</a:t>
            </a:r>
          </a:p>
        </p:txBody>
      </p:sp>
      <p:sp>
        <p:nvSpPr>
          <p:cNvPr id="162832" name="Line 18"/>
          <p:cNvSpPr>
            <a:spLocks noChangeShapeType="1"/>
          </p:cNvSpPr>
          <p:nvPr/>
        </p:nvSpPr>
        <p:spPr bwMode="auto">
          <a:xfrm flipH="1" flipV="1">
            <a:off x="1447800" y="3886200"/>
            <a:ext cx="1143000" cy="2362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2833" name="Line 19"/>
          <p:cNvSpPr>
            <a:spLocks noChangeShapeType="1"/>
          </p:cNvSpPr>
          <p:nvPr/>
        </p:nvSpPr>
        <p:spPr bwMode="auto">
          <a:xfrm flipH="1" flipV="1">
            <a:off x="2819400" y="3886200"/>
            <a:ext cx="1066800" cy="22098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62834" name="AutoShape 20"/>
          <p:cNvCxnSpPr>
            <a:cxnSpLocks noChangeShapeType="1"/>
            <a:stCxn id="162821" idx="0"/>
            <a:endCxn id="162830" idx="2"/>
          </p:cNvCxnSpPr>
          <p:nvPr/>
        </p:nvCxnSpPr>
        <p:spPr bwMode="auto">
          <a:xfrm flipH="1" flipV="1">
            <a:off x="1595438" y="3873500"/>
            <a:ext cx="976312" cy="4095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5" name="Text Box 21"/>
          <p:cNvSpPr txBox="1">
            <a:spLocks noChangeArrowheads="1"/>
          </p:cNvSpPr>
          <p:nvPr/>
        </p:nvSpPr>
        <p:spPr bwMode="auto">
          <a:xfrm>
            <a:off x="1676400" y="39624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1</a:t>
            </a:r>
          </a:p>
        </p:txBody>
      </p:sp>
      <p:cxnSp>
        <p:nvCxnSpPr>
          <p:cNvPr id="162836" name="AutoShape 22"/>
          <p:cNvCxnSpPr>
            <a:cxnSpLocks noChangeShapeType="1"/>
            <a:stCxn id="162822" idx="0"/>
            <a:endCxn id="162831" idx="2"/>
          </p:cNvCxnSpPr>
          <p:nvPr/>
        </p:nvCxnSpPr>
        <p:spPr bwMode="auto">
          <a:xfrm flipH="1" flipV="1">
            <a:off x="2967038" y="3873500"/>
            <a:ext cx="635000" cy="4095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7" name="Text Box 23"/>
          <p:cNvSpPr txBox="1">
            <a:spLocks noChangeArrowheads="1"/>
          </p:cNvSpPr>
          <p:nvPr/>
        </p:nvSpPr>
        <p:spPr bwMode="auto">
          <a:xfrm>
            <a:off x="3276600" y="35814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1</a:t>
            </a:r>
          </a:p>
        </p:txBody>
      </p:sp>
      <p:pic>
        <p:nvPicPr>
          <p:cNvPr id="162838"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8" y="1371600"/>
            <a:ext cx="897413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65204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Line 60"/>
          <p:cNvSpPr>
            <a:spLocks noChangeShapeType="1"/>
          </p:cNvSpPr>
          <p:nvPr/>
        </p:nvSpPr>
        <p:spPr bwMode="auto">
          <a:xfrm>
            <a:off x="2751138" y="4648200"/>
            <a:ext cx="0" cy="15240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pic>
        <p:nvPicPr>
          <p:cNvPr id="163843" name="Picture 4"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Line 5"/>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45" name="Line 7"/>
          <p:cNvSpPr>
            <a:spLocks noChangeShapeType="1"/>
          </p:cNvSpPr>
          <p:nvPr/>
        </p:nvSpPr>
        <p:spPr bwMode="auto">
          <a:xfrm>
            <a:off x="36513" y="32004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46" name="Text Box 9"/>
          <p:cNvSpPr txBox="1">
            <a:spLocks noChangeArrowheads="1"/>
          </p:cNvSpPr>
          <p:nvPr/>
        </p:nvSpPr>
        <p:spPr bwMode="auto">
          <a:xfrm>
            <a:off x="2347913"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a:t>
            </a:r>
          </a:p>
        </p:txBody>
      </p:sp>
      <p:sp>
        <p:nvSpPr>
          <p:cNvPr id="163847" name="Text Box 10"/>
          <p:cNvSpPr txBox="1">
            <a:spLocks noChangeArrowheads="1"/>
          </p:cNvSpPr>
          <p:nvPr/>
        </p:nvSpPr>
        <p:spPr bwMode="auto">
          <a:xfrm>
            <a:off x="33782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63848" name="Line 13"/>
          <p:cNvSpPr>
            <a:spLocks noChangeShapeType="1"/>
          </p:cNvSpPr>
          <p:nvPr/>
        </p:nvSpPr>
        <p:spPr bwMode="auto">
          <a:xfrm flipV="1">
            <a:off x="2590800" y="4724400"/>
            <a:ext cx="0" cy="11430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49" name="Line 14"/>
          <p:cNvSpPr>
            <a:spLocks noChangeShapeType="1"/>
          </p:cNvSpPr>
          <p:nvPr/>
        </p:nvSpPr>
        <p:spPr bwMode="auto">
          <a:xfrm flipV="1">
            <a:off x="3429000" y="4724400"/>
            <a:ext cx="76200" cy="1371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50" name="Line 20"/>
          <p:cNvSpPr>
            <a:spLocks noChangeShapeType="1"/>
          </p:cNvSpPr>
          <p:nvPr/>
        </p:nvSpPr>
        <p:spPr bwMode="auto">
          <a:xfrm flipH="1" flipV="1">
            <a:off x="1143000" y="3048000"/>
            <a:ext cx="381000" cy="3810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51" name="Text Box 29"/>
          <p:cNvSpPr txBox="1">
            <a:spLocks noChangeArrowheads="1"/>
          </p:cNvSpPr>
          <p:nvPr/>
        </p:nvSpPr>
        <p:spPr bwMode="auto">
          <a:xfrm>
            <a:off x="55563" y="23622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63852" name="Text Box 30"/>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63853" name="Text Box 31"/>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63854" name="Text Box 33"/>
          <p:cNvSpPr txBox="1">
            <a:spLocks noChangeArrowheads="1"/>
          </p:cNvSpPr>
          <p:nvPr/>
        </p:nvSpPr>
        <p:spPr bwMode="auto">
          <a:xfrm>
            <a:off x="1371600" y="34671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#5</a:t>
            </a:r>
          </a:p>
        </p:txBody>
      </p:sp>
      <p:sp>
        <p:nvSpPr>
          <p:cNvPr id="163855" name="Line 37"/>
          <p:cNvSpPr>
            <a:spLocks noChangeShapeType="1"/>
          </p:cNvSpPr>
          <p:nvPr/>
        </p:nvSpPr>
        <p:spPr bwMode="auto">
          <a:xfrm flipH="1" flipV="1">
            <a:off x="1447800" y="3886200"/>
            <a:ext cx="1143000" cy="2362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56" name="Line 56"/>
          <p:cNvSpPr>
            <a:spLocks noChangeShapeType="1"/>
          </p:cNvSpPr>
          <p:nvPr/>
        </p:nvSpPr>
        <p:spPr bwMode="auto">
          <a:xfrm flipH="1" flipV="1">
            <a:off x="1828800" y="3657600"/>
            <a:ext cx="1752600" cy="60960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57" name="Text Box 57"/>
          <p:cNvSpPr txBox="1">
            <a:spLocks noChangeArrowheads="1"/>
          </p:cNvSpPr>
          <p:nvPr/>
        </p:nvSpPr>
        <p:spPr bwMode="auto">
          <a:xfrm>
            <a:off x="2133600" y="32766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2</a:t>
            </a:r>
          </a:p>
        </p:txBody>
      </p:sp>
      <p:sp>
        <p:nvSpPr>
          <p:cNvPr id="163858" name="Line 58"/>
          <p:cNvSpPr>
            <a:spLocks noChangeShapeType="1"/>
          </p:cNvSpPr>
          <p:nvPr/>
        </p:nvSpPr>
        <p:spPr bwMode="auto">
          <a:xfrm flipV="1">
            <a:off x="8610600" y="2209800"/>
            <a:ext cx="0" cy="25908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59" name="Line 59"/>
          <p:cNvSpPr>
            <a:spLocks noChangeShapeType="1"/>
          </p:cNvSpPr>
          <p:nvPr/>
        </p:nvSpPr>
        <p:spPr bwMode="auto">
          <a:xfrm flipH="1" flipV="1">
            <a:off x="2743200" y="4800600"/>
            <a:ext cx="58674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3860" name="Text Box 61"/>
          <p:cNvSpPr txBox="1">
            <a:spLocks noChangeArrowheads="1"/>
          </p:cNvSpPr>
          <p:nvPr/>
        </p:nvSpPr>
        <p:spPr bwMode="auto">
          <a:xfrm>
            <a:off x="4149725" y="3629025"/>
            <a:ext cx="3133725"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800" smtClean="0">
                <a:solidFill>
                  <a:srgbClr val="000000"/>
                </a:solidFill>
                <a:latin typeface="Times New Roman" pitchFamily="18" charset="0"/>
              </a:rPr>
              <a:t>after the death of #1 </a:t>
            </a:r>
          </a:p>
        </p:txBody>
      </p:sp>
      <p:sp>
        <p:nvSpPr>
          <p:cNvPr id="163861" name="Rectangle 62"/>
          <p:cNvSpPr>
            <a:spLocks noChangeArrowheads="1"/>
          </p:cNvSpPr>
          <p:nvPr/>
        </p:nvSpPr>
        <p:spPr bwMode="auto">
          <a:xfrm>
            <a:off x="8153400" y="3962400"/>
            <a:ext cx="463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400" smtClean="0">
                <a:solidFill>
                  <a:srgbClr val="808080"/>
                </a:solidFill>
              </a:rPr>
              <a:t>at t</a:t>
            </a:r>
            <a:r>
              <a:rPr lang="en-US" sz="1400" baseline="-25000" smtClean="0">
                <a:solidFill>
                  <a:srgbClr val="808080"/>
                </a:solidFill>
              </a:rPr>
              <a:t>2</a:t>
            </a:r>
          </a:p>
        </p:txBody>
      </p:sp>
      <p:pic>
        <p:nvPicPr>
          <p:cNvPr id="163862" name="Picture 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8" y="1219200"/>
            <a:ext cx="897413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91861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reeform 33"/>
          <p:cNvSpPr>
            <a:spLocks/>
          </p:cNvSpPr>
          <p:nvPr/>
        </p:nvSpPr>
        <p:spPr bwMode="auto">
          <a:xfrm>
            <a:off x="1447800" y="3048000"/>
            <a:ext cx="1600200" cy="1676400"/>
          </a:xfrm>
          <a:custGeom>
            <a:avLst/>
            <a:gdLst>
              <a:gd name="T0" fmla="*/ 0 w 1008"/>
              <a:gd name="T1" fmla="*/ 0 h 1056"/>
              <a:gd name="T2" fmla="*/ 609600 w 1008"/>
              <a:gd name="T3" fmla="*/ 0 h 1056"/>
              <a:gd name="T4" fmla="*/ 609600 w 1008"/>
              <a:gd name="T5" fmla="*/ 685800 h 1056"/>
              <a:gd name="T6" fmla="*/ 1600200 w 1008"/>
              <a:gd name="T7" fmla="*/ 1295400 h 1056"/>
              <a:gd name="T8" fmla="*/ 1600200 w 1008"/>
              <a:gd name="T9" fmla="*/ 1676400 h 1056"/>
              <a:gd name="T10" fmla="*/ 457200 w 1008"/>
              <a:gd name="T11" fmla="*/ 1676400 h 1056"/>
              <a:gd name="T12" fmla="*/ 457200 w 1008"/>
              <a:gd name="T13" fmla="*/ 685800 h 1056"/>
              <a:gd name="T14" fmla="*/ 0 w 1008"/>
              <a:gd name="T15" fmla="*/ 685800 h 1056"/>
              <a:gd name="T16" fmla="*/ 0 w 100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8" h="1056">
                <a:moveTo>
                  <a:pt x="0" y="0"/>
                </a:moveTo>
                <a:lnTo>
                  <a:pt x="384" y="0"/>
                </a:lnTo>
                <a:lnTo>
                  <a:pt x="384" y="432"/>
                </a:lnTo>
                <a:lnTo>
                  <a:pt x="1008" y="816"/>
                </a:lnTo>
                <a:lnTo>
                  <a:pt x="1008" y="1056"/>
                </a:lnTo>
                <a:lnTo>
                  <a:pt x="288" y="1056"/>
                </a:lnTo>
                <a:lnTo>
                  <a:pt x="288" y="432"/>
                </a:lnTo>
                <a:lnTo>
                  <a:pt x="0" y="432"/>
                </a:lnTo>
                <a:lnTo>
                  <a:pt x="0" y="0"/>
                </a:lnTo>
                <a:close/>
              </a:path>
            </a:pathLst>
          </a:custGeom>
          <a:solidFill>
            <a:srgbClr val="008000">
              <a:alpha val="50195"/>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891" name="AutoShape 2"/>
          <p:cNvSpPr>
            <a:spLocks noGrp="1" noChangeArrowheads="1"/>
          </p:cNvSpPr>
          <p:nvPr>
            <p:ph type="title"/>
          </p:nvPr>
        </p:nvSpPr>
        <p:spPr>
          <a:xfrm>
            <a:off x="255588" y="838200"/>
            <a:ext cx="8632825" cy="990600"/>
          </a:xfrm>
        </p:spPr>
        <p:txBody>
          <a:bodyPr/>
          <a:lstStyle/>
          <a:p>
            <a:pPr eaLnBrk="1" hangingPunct="1"/>
            <a:r>
              <a:rPr lang="en-US" smtClean="0"/>
              <a:t>RT deals with conflicting representations by keeping track of sources</a:t>
            </a:r>
          </a:p>
        </p:txBody>
      </p:sp>
      <p:pic>
        <p:nvPicPr>
          <p:cNvPr id="165892" name="Picture 3"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Line 4"/>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894" name="Text Box 6"/>
          <p:cNvSpPr txBox="1">
            <a:spLocks noChangeArrowheads="1"/>
          </p:cNvSpPr>
          <p:nvPr/>
        </p:nvSpPr>
        <p:spPr bwMode="auto">
          <a:xfrm>
            <a:off x="2347913"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a:t>
            </a:r>
          </a:p>
        </p:txBody>
      </p:sp>
      <p:sp>
        <p:nvSpPr>
          <p:cNvPr id="165895" name="Text Box 7"/>
          <p:cNvSpPr txBox="1">
            <a:spLocks noChangeArrowheads="1"/>
          </p:cNvSpPr>
          <p:nvPr/>
        </p:nvSpPr>
        <p:spPr bwMode="auto">
          <a:xfrm>
            <a:off x="33782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65896" name="Line 8"/>
          <p:cNvSpPr>
            <a:spLocks noChangeShapeType="1"/>
          </p:cNvSpPr>
          <p:nvPr/>
        </p:nvSpPr>
        <p:spPr bwMode="auto">
          <a:xfrm flipV="1">
            <a:off x="2590800" y="4724400"/>
            <a:ext cx="0" cy="11430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897" name="Line 9"/>
          <p:cNvSpPr>
            <a:spLocks noChangeShapeType="1"/>
          </p:cNvSpPr>
          <p:nvPr/>
        </p:nvSpPr>
        <p:spPr bwMode="auto">
          <a:xfrm flipV="1">
            <a:off x="3429000" y="4724400"/>
            <a:ext cx="76200" cy="1371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898" name="Text Box 13"/>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65899" name="Text Box 14"/>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65900" name="Text Box 15"/>
          <p:cNvSpPr txBox="1">
            <a:spLocks noChangeArrowheads="1"/>
          </p:cNvSpPr>
          <p:nvPr/>
        </p:nvSpPr>
        <p:spPr bwMode="auto">
          <a:xfrm>
            <a:off x="1524000" y="31242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#5</a:t>
            </a:r>
          </a:p>
        </p:txBody>
      </p:sp>
      <p:sp>
        <p:nvSpPr>
          <p:cNvPr id="165901" name="Text Box 16"/>
          <p:cNvSpPr txBox="1">
            <a:spLocks noChangeArrowheads="1"/>
          </p:cNvSpPr>
          <p:nvPr/>
        </p:nvSpPr>
        <p:spPr bwMode="auto">
          <a:xfrm>
            <a:off x="4419600" y="32004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#6</a:t>
            </a:r>
          </a:p>
        </p:txBody>
      </p:sp>
      <p:sp>
        <p:nvSpPr>
          <p:cNvPr id="165902" name="Line 17"/>
          <p:cNvSpPr>
            <a:spLocks noChangeShapeType="1"/>
          </p:cNvSpPr>
          <p:nvPr/>
        </p:nvSpPr>
        <p:spPr bwMode="auto">
          <a:xfrm flipH="1" flipV="1">
            <a:off x="1600200" y="3505200"/>
            <a:ext cx="990600" cy="2743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903" name="Line 18"/>
          <p:cNvSpPr>
            <a:spLocks noChangeShapeType="1"/>
          </p:cNvSpPr>
          <p:nvPr/>
        </p:nvSpPr>
        <p:spPr bwMode="auto">
          <a:xfrm flipV="1">
            <a:off x="3886200" y="3581400"/>
            <a:ext cx="914400" cy="2514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65904" name="AutoShape 19"/>
          <p:cNvCxnSpPr>
            <a:cxnSpLocks noChangeShapeType="1"/>
            <a:stCxn id="165894" idx="0"/>
            <a:endCxn id="165900" idx="2"/>
          </p:cNvCxnSpPr>
          <p:nvPr/>
        </p:nvCxnSpPr>
        <p:spPr bwMode="auto">
          <a:xfrm flipH="1" flipV="1">
            <a:off x="1747838" y="3530600"/>
            <a:ext cx="823912" cy="7524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905" name="Text Box 20"/>
          <p:cNvSpPr txBox="1">
            <a:spLocks noChangeArrowheads="1"/>
          </p:cNvSpPr>
          <p:nvPr/>
        </p:nvSpPr>
        <p:spPr bwMode="auto">
          <a:xfrm>
            <a:off x="1828800" y="38862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1</a:t>
            </a:r>
          </a:p>
        </p:txBody>
      </p:sp>
      <p:cxnSp>
        <p:nvCxnSpPr>
          <p:cNvPr id="165906" name="AutoShape 21"/>
          <p:cNvCxnSpPr>
            <a:cxnSpLocks noChangeShapeType="1"/>
            <a:stCxn id="165895" idx="0"/>
            <a:endCxn id="165901" idx="2"/>
          </p:cNvCxnSpPr>
          <p:nvPr/>
        </p:nvCxnSpPr>
        <p:spPr bwMode="auto">
          <a:xfrm flipV="1">
            <a:off x="3602038" y="3606800"/>
            <a:ext cx="1041400" cy="6762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907" name="Text Box 22"/>
          <p:cNvSpPr txBox="1">
            <a:spLocks noChangeArrowheads="1"/>
          </p:cNvSpPr>
          <p:nvPr/>
        </p:nvSpPr>
        <p:spPr bwMode="auto">
          <a:xfrm>
            <a:off x="4114800" y="38100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1</a:t>
            </a:r>
          </a:p>
        </p:txBody>
      </p:sp>
      <p:sp>
        <p:nvSpPr>
          <p:cNvPr id="165908" name="Line 24"/>
          <p:cNvSpPr>
            <a:spLocks noChangeShapeType="1"/>
          </p:cNvSpPr>
          <p:nvPr/>
        </p:nvSpPr>
        <p:spPr bwMode="auto">
          <a:xfrm flipH="1" flipV="1">
            <a:off x="1828800" y="3505200"/>
            <a:ext cx="1752600" cy="76200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909" name="Text Box 25"/>
          <p:cNvSpPr txBox="1">
            <a:spLocks noChangeArrowheads="1"/>
          </p:cNvSpPr>
          <p:nvPr/>
        </p:nvSpPr>
        <p:spPr bwMode="auto">
          <a:xfrm>
            <a:off x="2286000" y="32766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2</a:t>
            </a:r>
          </a:p>
        </p:txBody>
      </p:sp>
      <p:sp>
        <p:nvSpPr>
          <p:cNvPr id="165910" name="Line 26"/>
          <p:cNvSpPr>
            <a:spLocks noChangeShapeType="1"/>
          </p:cNvSpPr>
          <p:nvPr/>
        </p:nvSpPr>
        <p:spPr bwMode="auto">
          <a:xfrm flipH="1" flipV="1">
            <a:off x="8610600" y="2590800"/>
            <a:ext cx="0" cy="22098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911" name="Rectangle 27"/>
          <p:cNvSpPr>
            <a:spLocks noChangeArrowheads="1"/>
          </p:cNvSpPr>
          <p:nvPr/>
        </p:nvSpPr>
        <p:spPr bwMode="auto">
          <a:xfrm>
            <a:off x="8153400" y="3962400"/>
            <a:ext cx="463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400" smtClean="0">
                <a:solidFill>
                  <a:srgbClr val="808080"/>
                </a:solidFill>
              </a:rPr>
              <a:t>at t</a:t>
            </a:r>
            <a:r>
              <a:rPr lang="en-US" sz="1400" baseline="-25000" smtClean="0">
                <a:solidFill>
                  <a:srgbClr val="808080"/>
                </a:solidFill>
              </a:rPr>
              <a:t>3</a:t>
            </a:r>
          </a:p>
        </p:txBody>
      </p:sp>
      <p:sp>
        <p:nvSpPr>
          <p:cNvPr id="165912" name="Line 28"/>
          <p:cNvSpPr>
            <a:spLocks noChangeShapeType="1"/>
          </p:cNvSpPr>
          <p:nvPr/>
        </p:nvSpPr>
        <p:spPr bwMode="auto">
          <a:xfrm>
            <a:off x="2751138" y="4648200"/>
            <a:ext cx="0" cy="15240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913" name="Line 29"/>
          <p:cNvSpPr>
            <a:spLocks noChangeShapeType="1"/>
          </p:cNvSpPr>
          <p:nvPr/>
        </p:nvSpPr>
        <p:spPr bwMode="auto">
          <a:xfrm flipH="1" flipV="1">
            <a:off x="2743200" y="4800600"/>
            <a:ext cx="58674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914" name="Text Box 30"/>
          <p:cNvSpPr txBox="1">
            <a:spLocks noChangeArrowheads="1"/>
          </p:cNvSpPr>
          <p:nvPr/>
        </p:nvSpPr>
        <p:spPr bwMode="auto">
          <a:xfrm>
            <a:off x="39688" y="20574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65915" name="Line 31"/>
          <p:cNvSpPr>
            <a:spLocks noChangeShapeType="1"/>
          </p:cNvSpPr>
          <p:nvPr/>
        </p:nvSpPr>
        <p:spPr bwMode="auto">
          <a:xfrm>
            <a:off x="0" y="26670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5916" name="Text Box 32"/>
          <p:cNvSpPr txBox="1">
            <a:spLocks noChangeArrowheads="1"/>
          </p:cNvSpPr>
          <p:nvPr/>
        </p:nvSpPr>
        <p:spPr bwMode="auto">
          <a:xfrm>
            <a:off x="8153400" y="2133600"/>
            <a:ext cx="855663"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corpse</a:t>
            </a:r>
          </a:p>
        </p:txBody>
      </p:sp>
      <p:cxnSp>
        <p:nvCxnSpPr>
          <p:cNvPr id="165917" name="AutoShape 34"/>
          <p:cNvCxnSpPr>
            <a:cxnSpLocks noChangeShapeType="1"/>
            <a:stCxn id="165895" idx="0"/>
            <a:endCxn id="165890" idx="8"/>
          </p:cNvCxnSpPr>
          <p:nvPr/>
        </p:nvCxnSpPr>
        <p:spPr bwMode="auto">
          <a:xfrm rot="5400000" flipH="1">
            <a:off x="1907381" y="2588419"/>
            <a:ext cx="1235075" cy="2154238"/>
          </a:xfrm>
          <a:prstGeom prst="bentConnector3">
            <a:avLst>
              <a:gd name="adj1" fmla="val 118509"/>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918" name="Text Box 35"/>
          <p:cNvSpPr txBox="1">
            <a:spLocks noChangeArrowheads="1"/>
          </p:cNvSpPr>
          <p:nvPr/>
        </p:nvSpPr>
        <p:spPr bwMode="auto">
          <a:xfrm>
            <a:off x="1752600" y="2819400"/>
            <a:ext cx="175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008000"/>
                </a:solidFill>
                <a:latin typeface="Times New Roman" pitchFamily="18" charset="0"/>
              </a:rPr>
              <a:t>asserts at t</a:t>
            </a:r>
            <a:r>
              <a:rPr lang="en-US" sz="1400" baseline="-25000" smtClean="0">
                <a:solidFill>
                  <a:srgbClr val="008000"/>
                </a:solidFill>
                <a:latin typeface="Times New Roman" pitchFamily="18" charset="0"/>
              </a:rPr>
              <a:t>2</a:t>
            </a:r>
          </a:p>
        </p:txBody>
      </p:sp>
    </p:spTree>
    <p:extLst>
      <p:ext uri="{BB962C8B-B14F-4D97-AF65-F5344CB8AC3E}">
        <p14:creationId xmlns:p14="http://schemas.microsoft.com/office/powerpoint/2010/main" val="257477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Arial" pitchFamily="34" charset="0"/>
              </a:rPr>
              <a:t>T</a:t>
            </a:r>
            <a:r>
              <a:rPr lang="en-US" dirty="0" smtClean="0">
                <a:cs typeface="Arial" pitchFamily="34" charset="0"/>
              </a:rPr>
              <a:t>he capability for </a:t>
            </a:r>
            <a:r>
              <a:rPr lang="en-US" dirty="0" smtClean="0"/>
              <a:t>massing timely and accurate </a:t>
            </a:r>
            <a:r>
              <a:rPr lang="en-US" dirty="0" smtClean="0">
                <a:cs typeface="Arial" pitchFamily="34" charset="0"/>
              </a:rPr>
              <a:t>intelligence “fires”</a:t>
            </a:r>
            <a:endParaRPr lang="en-US" dirty="0"/>
          </a:p>
        </p:txBody>
      </p:sp>
      <p:sp>
        <p:nvSpPr>
          <p:cNvPr id="3" name="Content Placeholder 2"/>
          <p:cNvSpPr>
            <a:spLocks noGrp="1"/>
          </p:cNvSpPr>
          <p:nvPr>
            <p:ph idx="1"/>
          </p:nvPr>
        </p:nvSpPr>
        <p:spPr>
          <a:xfrm>
            <a:off x="228600" y="1646237"/>
            <a:ext cx="8610600" cy="4525963"/>
          </a:xfrm>
        </p:spPr>
        <p:txBody>
          <a:bodyPr/>
          <a:lstStyle/>
          <a:p>
            <a:pPr marL="0" indent="0" eaLnBrk="1" hangingPunct="1">
              <a:buNone/>
            </a:pPr>
            <a:r>
              <a:rPr lang="en-US" sz="2800" dirty="0" smtClean="0"/>
              <a:t>will similarly require </a:t>
            </a:r>
            <a:r>
              <a:rPr lang="en-US" sz="2800" dirty="0"/>
              <a:t>real-time </a:t>
            </a:r>
            <a:r>
              <a:rPr lang="en-US" sz="2800" dirty="0" smtClean="0"/>
              <a:t>pooling of information </a:t>
            </a:r>
            <a:r>
              <a:rPr lang="en-US" sz="2800" dirty="0"/>
              <a:t>of a sort that </a:t>
            </a:r>
            <a:r>
              <a:rPr lang="en-US" sz="2800" dirty="0" smtClean="0"/>
              <a:t>can</a:t>
            </a:r>
            <a:endParaRPr lang="en-US" sz="2800" dirty="0"/>
          </a:p>
          <a:p>
            <a:pPr lvl="1" eaLnBrk="1" hangingPunct="1"/>
            <a:r>
              <a:rPr lang="en-US" sz="2400" dirty="0"/>
              <a:t>create </a:t>
            </a:r>
            <a:r>
              <a:rPr lang="en-US" sz="2400" dirty="0" smtClean="0"/>
              <a:t>a common </a:t>
            </a:r>
            <a:r>
              <a:rPr lang="en-US" sz="2400" dirty="0"/>
              <a:t>operational picture </a:t>
            </a:r>
            <a:r>
              <a:rPr lang="en-US" sz="2400" dirty="0" smtClean="0"/>
              <a:t>able to be constantly updated in light of </a:t>
            </a:r>
            <a:r>
              <a:rPr lang="en-US" sz="2400" dirty="0"/>
              <a:t>new developments in the field </a:t>
            </a:r>
          </a:p>
          <a:p>
            <a:pPr lvl="1"/>
            <a:r>
              <a:rPr lang="en-US" sz="2400" dirty="0" smtClean="0"/>
              <a:t>thereby transforming </a:t>
            </a:r>
            <a:r>
              <a:rPr lang="en-US" sz="2400" dirty="0"/>
              <a:t>dispersed </a:t>
            </a:r>
            <a:r>
              <a:rPr lang="en-US" sz="2400" dirty="0" smtClean="0"/>
              <a:t>data artifacts within the Cloud into </a:t>
            </a:r>
            <a:r>
              <a:rPr lang="en-US" sz="2400" dirty="0"/>
              <a:t>a single system of </a:t>
            </a:r>
            <a:r>
              <a:rPr lang="en-US" sz="2400" dirty="0" smtClean="0"/>
              <a:t>interoperable modules</a:t>
            </a:r>
          </a:p>
          <a:p>
            <a:pPr marL="0" indent="0">
              <a:buNone/>
            </a:pPr>
            <a:r>
              <a:rPr lang="en-US" sz="2800" dirty="0" smtClean="0"/>
              <a:t>This will require in turn</a:t>
            </a:r>
            <a:endParaRPr lang="en-US" sz="2800" dirty="0"/>
          </a:p>
          <a:p>
            <a:pPr lvl="1"/>
            <a:r>
              <a:rPr lang="en-US" sz="2400" dirty="0" smtClean="0"/>
              <a:t>a new type of support (for semantic enhancement of data)</a:t>
            </a:r>
          </a:p>
          <a:p>
            <a:pPr lvl="1"/>
            <a:r>
              <a:rPr lang="en-US" sz="2400" dirty="0" smtClean="0"/>
              <a:t>a new type of governance </a:t>
            </a:r>
            <a:r>
              <a:rPr lang="en-US" sz="2400" dirty="0"/>
              <a:t>and </a:t>
            </a:r>
            <a:r>
              <a:rPr lang="en-US" sz="2400" dirty="0" smtClean="0"/>
              <a:t>training</a:t>
            </a:r>
          </a:p>
          <a:p>
            <a:pPr lvl="1"/>
            <a:r>
              <a:rPr lang="en-US" sz="2400" dirty="0" smtClean="0"/>
              <a:t>new intelligence doctrine to include applied semantics</a:t>
            </a:r>
            <a:endParaRPr lang="en-US" sz="2400" dirty="0"/>
          </a:p>
          <a:p>
            <a:pPr marL="0" indent="0">
              <a:buNone/>
            </a:pPr>
            <a:endParaRPr lang="en-US" sz="28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2"/>
          </p:nvPr>
        </p:nvSpPr>
        <p:spPr/>
        <p:txBody>
          <a:bodyPr/>
          <a:lstStyle/>
          <a:p>
            <a:pPr>
              <a:defRPr/>
            </a:pPr>
            <a:fld id="{1857AC77-9295-4897-A16F-313CF4BBA163}" type="slidenum">
              <a:rPr lang="en-US" smtClean="0">
                <a:solidFill>
                  <a:prstClr val="black">
                    <a:tint val="75000"/>
                  </a:prstClr>
                </a:solidFill>
              </a:rPr>
              <a:pPr>
                <a:defRPr/>
              </a:pPr>
              <a:t>19</a:t>
            </a:fld>
            <a:r>
              <a:rPr lang="en-US" smtClean="0">
                <a:solidFill>
                  <a:prstClr val="black">
                    <a:tint val="75000"/>
                  </a:prstClr>
                </a:solidFill>
              </a:rPr>
              <a:t>/24 </a:t>
            </a:r>
            <a:endParaRPr lang="en-US">
              <a:solidFill>
                <a:prstClr val="black">
                  <a:tint val="75000"/>
                </a:prstClr>
              </a:solidFill>
            </a:endParaRPr>
          </a:p>
        </p:txBody>
      </p:sp>
    </p:spTree>
    <p:extLst>
      <p:ext uri="{BB962C8B-B14F-4D97-AF65-F5344CB8AC3E}">
        <p14:creationId xmlns:p14="http://schemas.microsoft.com/office/powerpoint/2010/main" val="10993059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Freeform 31"/>
          <p:cNvSpPr>
            <a:spLocks/>
          </p:cNvSpPr>
          <p:nvPr/>
        </p:nvSpPr>
        <p:spPr bwMode="auto">
          <a:xfrm>
            <a:off x="1371600" y="2057400"/>
            <a:ext cx="7772400" cy="2819400"/>
          </a:xfrm>
          <a:custGeom>
            <a:avLst/>
            <a:gdLst>
              <a:gd name="T0" fmla="*/ 914400 w 4896"/>
              <a:gd name="T1" fmla="*/ 2133600 h 1776"/>
              <a:gd name="T2" fmla="*/ 914400 w 4896"/>
              <a:gd name="T3" fmla="*/ 2819400 h 1776"/>
              <a:gd name="T4" fmla="*/ 7772400 w 4896"/>
              <a:gd name="T5" fmla="*/ 2819400 h 1776"/>
              <a:gd name="T6" fmla="*/ 7772400 w 4896"/>
              <a:gd name="T7" fmla="*/ 0 h 1776"/>
              <a:gd name="T8" fmla="*/ 6629400 w 4896"/>
              <a:gd name="T9" fmla="*/ 0 h 1776"/>
              <a:gd name="T10" fmla="*/ 6629400 w 4896"/>
              <a:gd name="T11" fmla="*/ 2590800 h 1776"/>
              <a:gd name="T12" fmla="*/ 2590800 w 4896"/>
              <a:gd name="T13" fmla="*/ 2590800 h 1776"/>
              <a:gd name="T14" fmla="*/ 2590800 w 4896"/>
              <a:gd name="T15" fmla="*/ 1981200 h 1776"/>
              <a:gd name="T16" fmla="*/ 1981200 w 4896"/>
              <a:gd name="T17" fmla="*/ 1981200 h 1776"/>
              <a:gd name="T18" fmla="*/ 990600 w 4896"/>
              <a:gd name="T19" fmla="*/ 838200 h 1776"/>
              <a:gd name="T20" fmla="*/ 0 w 4896"/>
              <a:gd name="T21" fmla="*/ 838200 h 1776"/>
              <a:gd name="T22" fmla="*/ 0 w 4896"/>
              <a:gd name="T23" fmla="*/ 1600200 h 1776"/>
              <a:gd name="T24" fmla="*/ 914400 w 4896"/>
              <a:gd name="T25" fmla="*/ 1600200 h 1776"/>
              <a:gd name="T26" fmla="*/ 914400 w 4896"/>
              <a:gd name="T27" fmla="*/ 2133600 h 17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96" h="1776">
                <a:moveTo>
                  <a:pt x="576" y="1344"/>
                </a:moveTo>
                <a:lnTo>
                  <a:pt x="576" y="1776"/>
                </a:lnTo>
                <a:lnTo>
                  <a:pt x="4896" y="1776"/>
                </a:lnTo>
                <a:lnTo>
                  <a:pt x="4896" y="0"/>
                </a:lnTo>
                <a:lnTo>
                  <a:pt x="4176" y="0"/>
                </a:lnTo>
                <a:lnTo>
                  <a:pt x="4176" y="1632"/>
                </a:lnTo>
                <a:lnTo>
                  <a:pt x="1632" y="1632"/>
                </a:lnTo>
                <a:lnTo>
                  <a:pt x="1632" y="1248"/>
                </a:lnTo>
                <a:lnTo>
                  <a:pt x="1248" y="1248"/>
                </a:lnTo>
                <a:lnTo>
                  <a:pt x="624" y="528"/>
                </a:lnTo>
                <a:lnTo>
                  <a:pt x="0" y="528"/>
                </a:lnTo>
                <a:lnTo>
                  <a:pt x="0" y="1008"/>
                </a:lnTo>
                <a:lnTo>
                  <a:pt x="576" y="1008"/>
                </a:lnTo>
                <a:lnTo>
                  <a:pt x="576" y="1344"/>
                </a:lnTo>
                <a:close/>
              </a:path>
            </a:pathLst>
          </a:custGeom>
          <a:solidFill>
            <a:srgbClr val="008000">
              <a:alpha val="50195"/>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pic>
        <p:nvPicPr>
          <p:cNvPr id="166915" name="Picture 4" descr="UN85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76800"/>
            <a:ext cx="7086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6" name="Line 5"/>
          <p:cNvSpPr>
            <a:spLocks noChangeShapeType="1"/>
          </p:cNvSpPr>
          <p:nvPr/>
        </p:nvSpPr>
        <p:spPr bwMode="auto">
          <a:xfrm>
            <a:off x="31750" y="48006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17" name="Text Box 6"/>
          <p:cNvSpPr txBox="1">
            <a:spLocks noChangeArrowheads="1"/>
          </p:cNvSpPr>
          <p:nvPr/>
        </p:nvSpPr>
        <p:spPr bwMode="auto">
          <a:xfrm>
            <a:off x="2347913"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#1</a:t>
            </a:r>
          </a:p>
        </p:txBody>
      </p:sp>
      <p:sp>
        <p:nvSpPr>
          <p:cNvPr id="166918" name="Text Box 7"/>
          <p:cNvSpPr txBox="1">
            <a:spLocks noChangeArrowheads="1"/>
          </p:cNvSpPr>
          <p:nvPr/>
        </p:nvSpPr>
        <p:spPr bwMode="auto">
          <a:xfrm>
            <a:off x="3378200" y="4283075"/>
            <a:ext cx="447675" cy="406400"/>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#2</a:t>
            </a:r>
          </a:p>
        </p:txBody>
      </p:sp>
      <p:sp>
        <p:nvSpPr>
          <p:cNvPr id="166919" name="Line 8"/>
          <p:cNvSpPr>
            <a:spLocks noChangeShapeType="1"/>
          </p:cNvSpPr>
          <p:nvPr/>
        </p:nvSpPr>
        <p:spPr bwMode="auto">
          <a:xfrm flipV="1">
            <a:off x="2590800" y="4724400"/>
            <a:ext cx="0" cy="11430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20" name="Line 9"/>
          <p:cNvSpPr>
            <a:spLocks noChangeShapeType="1"/>
          </p:cNvSpPr>
          <p:nvPr/>
        </p:nvSpPr>
        <p:spPr bwMode="auto">
          <a:xfrm flipV="1">
            <a:off x="3429000" y="4724400"/>
            <a:ext cx="76200" cy="1371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21" name="Text Box 10"/>
          <p:cNvSpPr txBox="1">
            <a:spLocks noChangeArrowheads="1"/>
          </p:cNvSpPr>
          <p:nvPr/>
        </p:nvSpPr>
        <p:spPr bwMode="auto">
          <a:xfrm>
            <a:off x="25400" y="3778250"/>
            <a:ext cx="125095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Situational</a:t>
            </a:r>
          </a:p>
          <a:p>
            <a:pPr algn="ctr" fontAlgn="base">
              <a:spcBef>
                <a:spcPct val="0"/>
              </a:spcBef>
              <a:spcAft>
                <a:spcPct val="0"/>
              </a:spcAft>
            </a:pPr>
            <a:r>
              <a:rPr lang="en-US" b="1" smtClean="0">
                <a:solidFill>
                  <a:srgbClr val="000066"/>
                </a:solidFill>
                <a:latin typeface="Times New Roman" pitchFamily="18" charset="0"/>
              </a:rPr>
              <a:t>model</a:t>
            </a:r>
          </a:p>
        </p:txBody>
      </p:sp>
      <p:sp>
        <p:nvSpPr>
          <p:cNvPr id="166922" name="Text Box 11"/>
          <p:cNvSpPr txBox="1">
            <a:spLocks noChangeArrowheads="1"/>
          </p:cNvSpPr>
          <p:nvPr/>
        </p:nvSpPr>
        <p:spPr bwMode="auto">
          <a:xfrm>
            <a:off x="73025" y="5105400"/>
            <a:ext cx="1073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Situation</a:t>
            </a:r>
          </a:p>
        </p:txBody>
      </p:sp>
      <p:sp>
        <p:nvSpPr>
          <p:cNvPr id="166923" name="Text Box 12"/>
          <p:cNvSpPr txBox="1">
            <a:spLocks noChangeArrowheads="1"/>
          </p:cNvSpPr>
          <p:nvPr/>
        </p:nvSpPr>
        <p:spPr bwMode="auto">
          <a:xfrm>
            <a:off x="1524000" y="31242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#5</a:t>
            </a:r>
          </a:p>
        </p:txBody>
      </p:sp>
      <p:sp>
        <p:nvSpPr>
          <p:cNvPr id="166924" name="Text Box 13"/>
          <p:cNvSpPr txBox="1">
            <a:spLocks noChangeArrowheads="1"/>
          </p:cNvSpPr>
          <p:nvPr/>
        </p:nvSpPr>
        <p:spPr bwMode="auto">
          <a:xfrm>
            <a:off x="4419600" y="3200400"/>
            <a:ext cx="447675" cy="406400"/>
          </a:xfrm>
          <a:prstGeom prst="rect">
            <a:avLst/>
          </a:prstGeom>
          <a:solidFill>
            <a:srgbClr val="00CC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#6</a:t>
            </a:r>
          </a:p>
        </p:txBody>
      </p:sp>
      <p:sp>
        <p:nvSpPr>
          <p:cNvPr id="166925" name="Line 14"/>
          <p:cNvSpPr>
            <a:spLocks noChangeShapeType="1"/>
          </p:cNvSpPr>
          <p:nvPr/>
        </p:nvSpPr>
        <p:spPr bwMode="auto">
          <a:xfrm flipH="1" flipV="1">
            <a:off x="1600200" y="3505200"/>
            <a:ext cx="990600" cy="27432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26" name="Line 15"/>
          <p:cNvSpPr>
            <a:spLocks noChangeShapeType="1"/>
          </p:cNvSpPr>
          <p:nvPr/>
        </p:nvSpPr>
        <p:spPr bwMode="auto">
          <a:xfrm flipV="1">
            <a:off x="3886200" y="3581400"/>
            <a:ext cx="914400" cy="2514600"/>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66927" name="AutoShape 16"/>
          <p:cNvCxnSpPr>
            <a:cxnSpLocks noChangeShapeType="1"/>
            <a:stCxn id="166917" idx="0"/>
            <a:endCxn id="166923" idx="2"/>
          </p:cNvCxnSpPr>
          <p:nvPr/>
        </p:nvCxnSpPr>
        <p:spPr bwMode="auto">
          <a:xfrm flipH="1" flipV="1">
            <a:off x="1747838" y="3530600"/>
            <a:ext cx="823912" cy="7524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28" name="Text Box 17"/>
          <p:cNvSpPr txBox="1">
            <a:spLocks noChangeArrowheads="1"/>
          </p:cNvSpPr>
          <p:nvPr/>
        </p:nvSpPr>
        <p:spPr bwMode="auto">
          <a:xfrm>
            <a:off x="1828800" y="38862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1</a:t>
            </a:r>
          </a:p>
        </p:txBody>
      </p:sp>
      <p:cxnSp>
        <p:nvCxnSpPr>
          <p:cNvPr id="166929" name="AutoShape 18"/>
          <p:cNvCxnSpPr>
            <a:cxnSpLocks noChangeShapeType="1"/>
            <a:stCxn id="166918" idx="0"/>
            <a:endCxn id="166924" idx="2"/>
          </p:cNvCxnSpPr>
          <p:nvPr/>
        </p:nvCxnSpPr>
        <p:spPr bwMode="auto">
          <a:xfrm flipV="1">
            <a:off x="3602038" y="3606800"/>
            <a:ext cx="1041400" cy="676275"/>
          </a:xfrm>
          <a:prstGeom prst="straightConnector1">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30" name="Text Box 19"/>
          <p:cNvSpPr txBox="1">
            <a:spLocks noChangeArrowheads="1"/>
          </p:cNvSpPr>
          <p:nvPr/>
        </p:nvSpPr>
        <p:spPr bwMode="auto">
          <a:xfrm>
            <a:off x="4114800" y="38100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1</a:t>
            </a:r>
          </a:p>
        </p:txBody>
      </p:sp>
      <p:sp>
        <p:nvSpPr>
          <p:cNvPr id="166931" name="Line 20"/>
          <p:cNvSpPr>
            <a:spLocks noChangeShapeType="1"/>
          </p:cNvSpPr>
          <p:nvPr/>
        </p:nvSpPr>
        <p:spPr bwMode="auto">
          <a:xfrm flipH="1" flipV="1">
            <a:off x="1828800" y="3505200"/>
            <a:ext cx="1752600" cy="76200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32" name="Text Box 21"/>
          <p:cNvSpPr txBox="1">
            <a:spLocks noChangeArrowheads="1"/>
          </p:cNvSpPr>
          <p:nvPr/>
        </p:nvSpPr>
        <p:spPr bwMode="auto">
          <a:xfrm>
            <a:off x="2286000" y="3276600"/>
            <a:ext cx="492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FFFF00"/>
                </a:solidFill>
                <a:latin typeface="Times New Roman" pitchFamily="18" charset="0"/>
              </a:rPr>
              <a:t>uses</a:t>
            </a:r>
          </a:p>
          <a:p>
            <a:pPr algn="ctr" fontAlgn="base">
              <a:spcBef>
                <a:spcPct val="0"/>
              </a:spcBef>
              <a:spcAft>
                <a:spcPct val="0"/>
              </a:spcAft>
            </a:pPr>
            <a:r>
              <a:rPr lang="en-US" sz="1400" smtClean="0">
                <a:solidFill>
                  <a:srgbClr val="FFFF00"/>
                </a:solidFill>
                <a:latin typeface="Times New Roman" pitchFamily="18" charset="0"/>
              </a:rPr>
              <a:t>at t</a:t>
            </a:r>
            <a:r>
              <a:rPr lang="en-US" sz="1400" baseline="-25000" smtClean="0">
                <a:solidFill>
                  <a:srgbClr val="FFFF00"/>
                </a:solidFill>
                <a:latin typeface="Times New Roman" pitchFamily="18" charset="0"/>
              </a:rPr>
              <a:t>2</a:t>
            </a:r>
          </a:p>
        </p:txBody>
      </p:sp>
      <p:sp>
        <p:nvSpPr>
          <p:cNvPr id="166933" name="Line 22"/>
          <p:cNvSpPr>
            <a:spLocks noChangeShapeType="1"/>
          </p:cNvSpPr>
          <p:nvPr/>
        </p:nvSpPr>
        <p:spPr bwMode="auto">
          <a:xfrm flipH="1" flipV="1">
            <a:off x="8610600" y="2590800"/>
            <a:ext cx="0" cy="2209800"/>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34" name="Rectangle 23"/>
          <p:cNvSpPr>
            <a:spLocks noChangeArrowheads="1"/>
          </p:cNvSpPr>
          <p:nvPr/>
        </p:nvSpPr>
        <p:spPr bwMode="auto">
          <a:xfrm>
            <a:off x="8153400" y="3962400"/>
            <a:ext cx="463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400" smtClean="0">
                <a:solidFill>
                  <a:srgbClr val="808080"/>
                </a:solidFill>
              </a:rPr>
              <a:t>at t</a:t>
            </a:r>
            <a:r>
              <a:rPr lang="en-US" sz="1400" baseline="-25000" smtClean="0">
                <a:solidFill>
                  <a:srgbClr val="808080"/>
                </a:solidFill>
              </a:rPr>
              <a:t>3</a:t>
            </a:r>
          </a:p>
        </p:txBody>
      </p:sp>
      <p:sp>
        <p:nvSpPr>
          <p:cNvPr id="166935" name="Line 24"/>
          <p:cNvSpPr>
            <a:spLocks noChangeShapeType="1"/>
          </p:cNvSpPr>
          <p:nvPr/>
        </p:nvSpPr>
        <p:spPr bwMode="auto">
          <a:xfrm>
            <a:off x="2751138" y="4648200"/>
            <a:ext cx="0" cy="15240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36" name="Line 25"/>
          <p:cNvSpPr>
            <a:spLocks noChangeShapeType="1"/>
          </p:cNvSpPr>
          <p:nvPr/>
        </p:nvSpPr>
        <p:spPr bwMode="auto">
          <a:xfrm flipH="1" flipV="1">
            <a:off x="2743200" y="4800600"/>
            <a:ext cx="58674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37" name="Text Box 26"/>
          <p:cNvSpPr txBox="1">
            <a:spLocks noChangeArrowheads="1"/>
          </p:cNvSpPr>
          <p:nvPr/>
        </p:nvSpPr>
        <p:spPr bwMode="auto">
          <a:xfrm>
            <a:off x="39688" y="2057400"/>
            <a:ext cx="10858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b="1" smtClean="0">
                <a:solidFill>
                  <a:srgbClr val="000066"/>
                </a:solidFill>
                <a:latin typeface="Times New Roman" pitchFamily="18" charset="0"/>
              </a:rPr>
              <a:t>Ontology</a:t>
            </a:r>
          </a:p>
        </p:txBody>
      </p:sp>
      <p:sp>
        <p:nvSpPr>
          <p:cNvPr id="166938" name="Line 27"/>
          <p:cNvSpPr>
            <a:spLocks noChangeShapeType="1"/>
          </p:cNvSpPr>
          <p:nvPr/>
        </p:nvSpPr>
        <p:spPr bwMode="auto">
          <a:xfrm>
            <a:off x="0" y="2667000"/>
            <a:ext cx="90678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166939" name="Text Box 28"/>
          <p:cNvSpPr txBox="1">
            <a:spLocks noChangeArrowheads="1"/>
          </p:cNvSpPr>
          <p:nvPr/>
        </p:nvSpPr>
        <p:spPr bwMode="auto">
          <a:xfrm>
            <a:off x="8153400" y="2133600"/>
            <a:ext cx="855663"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2000" smtClean="0">
                <a:solidFill>
                  <a:srgbClr val="FFFFFF"/>
                </a:solidFill>
                <a:latin typeface="Times New Roman" pitchFamily="18" charset="0"/>
              </a:rPr>
              <a:t>corpse</a:t>
            </a:r>
          </a:p>
        </p:txBody>
      </p:sp>
      <p:cxnSp>
        <p:nvCxnSpPr>
          <p:cNvPr id="166940" name="AutoShape 29"/>
          <p:cNvCxnSpPr>
            <a:cxnSpLocks noChangeShapeType="1"/>
            <a:stCxn id="166918" idx="0"/>
            <a:endCxn id="166914" idx="9"/>
          </p:cNvCxnSpPr>
          <p:nvPr/>
        </p:nvCxnSpPr>
        <p:spPr bwMode="auto">
          <a:xfrm rot="5400000" flipH="1">
            <a:off x="2288381" y="2969419"/>
            <a:ext cx="1387475" cy="1239838"/>
          </a:xfrm>
          <a:prstGeom prst="bentConnector4">
            <a:avLst>
              <a:gd name="adj1" fmla="val 110407"/>
              <a:gd name="adj2" fmla="val 99356"/>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41" name="Text Box 30"/>
          <p:cNvSpPr txBox="1">
            <a:spLocks noChangeArrowheads="1"/>
          </p:cNvSpPr>
          <p:nvPr/>
        </p:nvSpPr>
        <p:spPr bwMode="auto">
          <a:xfrm>
            <a:off x="3581400" y="2743200"/>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1400" smtClean="0">
                <a:solidFill>
                  <a:srgbClr val="008000"/>
                </a:solidFill>
                <a:latin typeface="Times New Roman" pitchFamily="18" charset="0"/>
              </a:rPr>
              <a:t>asserts at t</a:t>
            </a:r>
            <a:r>
              <a:rPr lang="en-US" sz="1400" baseline="-25000" smtClean="0">
                <a:solidFill>
                  <a:srgbClr val="008000"/>
                </a:solidFill>
                <a:latin typeface="Times New Roman" pitchFamily="18" charset="0"/>
              </a:rPr>
              <a:t>4</a:t>
            </a:r>
          </a:p>
        </p:txBody>
      </p:sp>
      <p:sp>
        <p:nvSpPr>
          <p:cNvPr id="166942" name="AutoShape 2"/>
          <p:cNvSpPr>
            <a:spLocks noChangeArrowheads="1"/>
          </p:cNvSpPr>
          <p:nvPr/>
        </p:nvSpPr>
        <p:spPr bwMode="auto">
          <a:xfrm>
            <a:off x="327025" y="527050"/>
            <a:ext cx="8632825" cy="1293813"/>
          </a:xfrm>
          <a:prstGeom prst="roundRect">
            <a:avLst>
              <a:gd name="adj" fmla="val 16667"/>
            </a:avLst>
          </a:prstGeom>
          <a:solidFill>
            <a:srgbClr val="84AEC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r>
              <a:rPr lang="en-US" sz="3200" b="1" smtClean="0">
                <a:solidFill>
                  <a:srgbClr val="000066"/>
                </a:solidFill>
              </a:rPr>
              <a:t>RT deals with conflicting representations by keeping track of sources</a:t>
            </a:r>
          </a:p>
          <a:p>
            <a:pPr algn="ctr" eaLnBrk="0" fontAlgn="base" hangingPunct="0">
              <a:spcBef>
                <a:spcPct val="0"/>
              </a:spcBef>
              <a:spcAft>
                <a:spcPct val="0"/>
              </a:spcAft>
            </a:pPr>
            <a:endParaRPr lang="en-US" sz="600" b="1" smtClean="0">
              <a:solidFill>
                <a:srgbClr val="000066"/>
              </a:solidFill>
            </a:endParaRPr>
          </a:p>
        </p:txBody>
      </p:sp>
    </p:spTree>
    <p:extLst>
      <p:ext uri="{BB962C8B-B14F-4D97-AF65-F5344CB8AC3E}">
        <p14:creationId xmlns:p14="http://schemas.microsoft.com/office/powerpoint/2010/main" val="11968138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2"/>
          <p:cNvSpPr>
            <a:spLocks noGrp="1" noChangeArrowheads="1"/>
          </p:cNvSpPr>
          <p:nvPr>
            <p:ph type="title"/>
          </p:nvPr>
        </p:nvSpPr>
        <p:spPr>
          <a:xfrm>
            <a:off x="255588" y="1284288"/>
            <a:ext cx="8632825" cy="631825"/>
          </a:xfrm>
        </p:spPr>
        <p:txBody>
          <a:bodyPr/>
          <a:lstStyle/>
          <a:p>
            <a:pPr eaLnBrk="1" hangingPunct="1"/>
            <a:r>
              <a:rPr lang="en-US" smtClean="0"/>
              <a:t>Advantages of Referent Tracking</a:t>
            </a:r>
          </a:p>
        </p:txBody>
      </p:sp>
      <p:sp>
        <p:nvSpPr>
          <p:cNvPr id="167939" name="Rectangle 3"/>
          <p:cNvSpPr>
            <a:spLocks noGrp="1" noChangeArrowheads="1"/>
          </p:cNvSpPr>
          <p:nvPr>
            <p:ph type="body" idx="1"/>
          </p:nvPr>
        </p:nvSpPr>
        <p:spPr/>
        <p:txBody>
          <a:bodyPr/>
          <a:lstStyle/>
          <a:p>
            <a:pPr eaLnBrk="1" hangingPunct="1"/>
            <a:r>
              <a:rPr lang="en-US" smtClean="0">
                <a:solidFill>
                  <a:schemeClr val="bg1"/>
                </a:solidFill>
              </a:rPr>
              <a:t>Preserves identity</a:t>
            </a:r>
          </a:p>
          <a:p>
            <a:pPr eaLnBrk="1" hangingPunct="1"/>
            <a:r>
              <a:rPr lang="en-US" smtClean="0">
                <a:solidFill>
                  <a:schemeClr val="bg1"/>
                </a:solidFill>
              </a:rPr>
              <a:t>Allows to assert relationships amongst entities that are not </a:t>
            </a:r>
            <a:r>
              <a:rPr lang="en-US" i="1" smtClean="0">
                <a:solidFill>
                  <a:schemeClr val="bg1"/>
                </a:solidFill>
              </a:rPr>
              <a:t>generically</a:t>
            </a:r>
            <a:r>
              <a:rPr lang="en-US" smtClean="0">
                <a:solidFill>
                  <a:schemeClr val="bg1"/>
                </a:solidFill>
              </a:rPr>
              <a:t> true</a:t>
            </a:r>
          </a:p>
          <a:p>
            <a:pPr eaLnBrk="1" hangingPunct="1"/>
            <a:r>
              <a:rPr lang="en-US" smtClean="0">
                <a:solidFill>
                  <a:schemeClr val="bg1"/>
                </a:solidFill>
              </a:rPr>
              <a:t>Appropriate representation of the time when relationships hold</a:t>
            </a:r>
          </a:p>
          <a:p>
            <a:pPr eaLnBrk="1" hangingPunct="1"/>
            <a:r>
              <a:rPr lang="en-US" smtClean="0">
                <a:solidFill>
                  <a:schemeClr val="bg1"/>
                </a:solidFill>
              </a:rPr>
              <a:t>Deals with conflicting representations by keeping track of sources</a:t>
            </a:r>
          </a:p>
          <a:p>
            <a:pPr eaLnBrk="1" hangingPunct="1"/>
            <a:r>
              <a:rPr lang="en-US" smtClean="0"/>
              <a:t>Mimics the structure of reality</a:t>
            </a:r>
          </a:p>
        </p:txBody>
      </p:sp>
    </p:spTree>
    <p:extLst>
      <p:ext uri="{BB962C8B-B14F-4D97-AF65-F5344CB8AC3E}">
        <p14:creationId xmlns:p14="http://schemas.microsoft.com/office/powerpoint/2010/main" val="20008162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Towards a Video Ontology</a:t>
            </a:r>
            <a:endParaRPr lang="en-US" dirty="0"/>
          </a:p>
        </p:txBody>
      </p:sp>
      <p:sp>
        <p:nvSpPr>
          <p:cNvPr id="5" name="Rectangle 4"/>
          <p:cNvSpPr/>
          <p:nvPr/>
        </p:nvSpPr>
        <p:spPr>
          <a:xfrm>
            <a:off x="381000" y="2224998"/>
            <a:ext cx="8458199" cy="3108543"/>
          </a:xfrm>
          <a:prstGeom prst="rect">
            <a:avLst/>
          </a:prstGeom>
        </p:spPr>
        <p:txBody>
          <a:bodyPr wrap="square">
            <a:spAutoFit/>
          </a:bodyPr>
          <a:lstStyle/>
          <a:p>
            <a:r>
              <a:rPr lang="en-US" sz="2800" dirty="0" smtClean="0">
                <a:solidFill>
                  <a:prstClr val="black"/>
                </a:solidFill>
              </a:rPr>
              <a:t>Video as information artifact</a:t>
            </a:r>
          </a:p>
          <a:p>
            <a:endParaRPr lang="en-US" sz="2800" dirty="0" smtClean="0">
              <a:solidFill>
                <a:prstClr val="black"/>
              </a:solidFill>
            </a:endParaRPr>
          </a:p>
          <a:p>
            <a:r>
              <a:rPr lang="en-US" sz="2800" dirty="0" smtClean="0">
                <a:solidFill>
                  <a:prstClr val="black"/>
                </a:solidFill>
              </a:rPr>
              <a:t>Process by which video is created</a:t>
            </a:r>
          </a:p>
          <a:p>
            <a:endParaRPr lang="en-US" sz="2800" dirty="0">
              <a:solidFill>
                <a:prstClr val="black"/>
              </a:solidFill>
            </a:endParaRPr>
          </a:p>
          <a:p>
            <a:r>
              <a:rPr lang="en-US" sz="2800" dirty="0" smtClean="0">
                <a:solidFill>
                  <a:prstClr val="black"/>
                </a:solidFill>
              </a:rPr>
              <a:t>Video content for tagging (man shooting rifle)</a:t>
            </a:r>
          </a:p>
          <a:p>
            <a:endParaRPr lang="en-US" sz="2800" dirty="0">
              <a:solidFill>
                <a:prstClr val="black"/>
              </a:solidFill>
            </a:endParaRPr>
          </a:p>
          <a:p>
            <a:endParaRPr lang="en-US" sz="2800" dirty="0">
              <a:solidFill>
                <a:prstClr val="black"/>
              </a:solidFill>
            </a:endParaRPr>
          </a:p>
        </p:txBody>
      </p:sp>
      <p:sp>
        <p:nvSpPr>
          <p:cNvPr id="2" name="Slide Number Placeholder 1"/>
          <p:cNvSpPr>
            <a:spLocks noGrp="1"/>
          </p:cNvSpPr>
          <p:nvPr>
            <p:ph type="sldNum" sz="quarter" idx="12"/>
          </p:nvPr>
        </p:nvSpPr>
        <p:spPr/>
        <p:txBody>
          <a:bodyPr/>
          <a:lstStyle/>
          <a:p>
            <a:fld id="{3190CA34-1945-4751-9C46-CB4E1B950B3D}" type="slidenum">
              <a:rPr lang="en-US" smtClean="0">
                <a:solidFill>
                  <a:prstClr val="black">
                    <a:tint val="75000"/>
                  </a:prstClr>
                </a:solidFill>
              </a:rPr>
              <a:pPr/>
              <a:t>192</a:t>
            </a:fld>
            <a:endParaRPr lang="en-US">
              <a:solidFill>
                <a:prstClr val="black">
                  <a:tint val="75000"/>
                </a:prstClr>
              </a:solidFill>
            </a:endParaRPr>
          </a:p>
        </p:txBody>
      </p:sp>
    </p:spTree>
    <p:extLst>
      <p:ext uri="{BB962C8B-B14F-4D97-AF65-F5344CB8AC3E}">
        <p14:creationId xmlns:p14="http://schemas.microsoft.com/office/powerpoint/2010/main" val="3437928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 video ontology can help the process of intelligence analysis</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193</a:t>
            </a:fld>
            <a:endParaRPr lang="en-US"/>
          </a:p>
        </p:txBody>
      </p:sp>
      <p:sp>
        <p:nvSpPr>
          <p:cNvPr id="4" name="Rectangle 3"/>
          <p:cNvSpPr/>
          <p:nvPr/>
        </p:nvSpPr>
        <p:spPr>
          <a:xfrm>
            <a:off x="838200" y="2136339"/>
            <a:ext cx="7772400" cy="3416320"/>
          </a:xfrm>
          <a:prstGeom prst="rect">
            <a:avLst/>
          </a:prstGeom>
        </p:spPr>
        <p:txBody>
          <a:bodyPr wrap="square">
            <a:spAutoFit/>
          </a:bodyPr>
          <a:lstStyle/>
          <a:p>
            <a:pPr marL="400050" indent="-400050">
              <a:buAutoNum type="romanLcParenR"/>
            </a:pPr>
            <a:r>
              <a:rPr lang="en-US" sz="2400" dirty="0" smtClean="0"/>
              <a:t>The video file</a:t>
            </a:r>
          </a:p>
          <a:p>
            <a:pPr marL="400050" indent="-400050">
              <a:buAutoNum type="romanLcParenR"/>
            </a:pPr>
            <a:r>
              <a:rPr lang="en-US" sz="2400" dirty="0" smtClean="0"/>
              <a:t>The</a:t>
            </a:r>
            <a:r>
              <a:rPr lang="en-US" sz="2400" dirty="0"/>
              <a:t> </a:t>
            </a:r>
            <a:r>
              <a:rPr lang="en-US" sz="2400" dirty="0" smtClean="0"/>
              <a:t>content of (what is represented by) the video file </a:t>
            </a:r>
          </a:p>
          <a:p>
            <a:pPr marL="400050" indent="-400050">
              <a:buAutoNum type="romanLcParenR"/>
            </a:pPr>
            <a:r>
              <a:rPr lang="en-US" sz="2400" dirty="0"/>
              <a:t>T</a:t>
            </a:r>
            <a:r>
              <a:rPr lang="en-US" sz="2400" dirty="0" smtClean="0"/>
              <a:t>he</a:t>
            </a:r>
            <a:r>
              <a:rPr lang="en-US" sz="2400" dirty="0"/>
              <a:t> process of </a:t>
            </a:r>
            <a:r>
              <a:rPr lang="en-US" sz="2400" dirty="0" smtClean="0"/>
              <a:t>inserting </a:t>
            </a:r>
            <a:r>
              <a:rPr lang="en-US" sz="2400" dirty="0"/>
              <a:t>text into the video that could later be </a:t>
            </a:r>
            <a:r>
              <a:rPr lang="en-US" sz="2400" dirty="0" smtClean="0"/>
              <a:t>queried</a:t>
            </a:r>
          </a:p>
          <a:p>
            <a:pPr marL="400050" indent="-400050">
              <a:buAutoNum type="romanLcParenR"/>
            </a:pPr>
            <a:r>
              <a:rPr lang="en-US" sz="2400" dirty="0"/>
              <a:t>T</a:t>
            </a:r>
            <a:r>
              <a:rPr lang="en-US" sz="2400" dirty="0" smtClean="0"/>
              <a:t>he</a:t>
            </a:r>
            <a:r>
              <a:rPr lang="en-US" sz="2400" dirty="0"/>
              <a:t> video's role in the intelligence/decision making process </a:t>
            </a:r>
            <a:endParaRPr lang="en-US" sz="2400" dirty="0" smtClean="0"/>
          </a:p>
          <a:p>
            <a:pPr marL="400050" indent="-400050">
              <a:buAutoNum type="romanLcParenR"/>
            </a:pPr>
            <a:endParaRPr lang="en-US" sz="2400" dirty="0"/>
          </a:p>
          <a:p>
            <a:pPr marL="400050" indent="-400050">
              <a:buAutoNum type="romanLcParenR"/>
            </a:pPr>
            <a:endParaRPr lang="en-US" sz="2400" dirty="0" smtClean="0"/>
          </a:p>
          <a:p>
            <a:r>
              <a:rPr lang="en-US" sz="2400" dirty="0" err="1" smtClean="0"/>
              <a:t>VideoFile</a:t>
            </a:r>
            <a:r>
              <a:rPr lang="en-US" sz="2400" dirty="0" smtClean="0"/>
              <a:t> </a:t>
            </a:r>
            <a:r>
              <a:rPr lang="en-US" sz="2400" dirty="0" err="1"/>
              <a:t>has_role</a:t>
            </a:r>
            <a:r>
              <a:rPr lang="en-US" sz="2400" dirty="0"/>
              <a:t> </a:t>
            </a:r>
            <a:r>
              <a:rPr lang="en-US" sz="2400" dirty="0" err="1" smtClean="0"/>
              <a:t>IntelligenceProduct</a:t>
            </a:r>
            <a:endParaRPr lang="en-US" sz="2400" dirty="0"/>
          </a:p>
        </p:txBody>
      </p:sp>
    </p:spTree>
    <p:extLst>
      <p:ext uri="{BB962C8B-B14F-4D97-AF65-F5344CB8AC3E}">
        <p14:creationId xmlns:p14="http://schemas.microsoft.com/office/powerpoint/2010/main" val="419398390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Example</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194</a:t>
            </a:fld>
            <a:endParaRPr lang="en-US"/>
          </a:p>
        </p:txBody>
      </p:sp>
      <p:sp>
        <p:nvSpPr>
          <p:cNvPr id="4" name="Rectangle 3"/>
          <p:cNvSpPr/>
          <p:nvPr/>
        </p:nvSpPr>
        <p:spPr>
          <a:xfrm>
            <a:off x="457200" y="1066800"/>
            <a:ext cx="8001000" cy="5324535"/>
          </a:xfrm>
          <a:prstGeom prst="rect">
            <a:avLst/>
          </a:prstGeom>
        </p:spPr>
        <p:txBody>
          <a:bodyPr wrap="square">
            <a:spAutoFit/>
          </a:bodyPr>
          <a:lstStyle/>
          <a:p>
            <a:r>
              <a:rPr lang="en-US" sz="2000" dirty="0" smtClean="0"/>
              <a:t>An </a:t>
            </a:r>
            <a:r>
              <a:rPr lang="en-US" sz="2000" dirty="0"/>
              <a:t>FMV PO focuses the CSP on some suspicious activity. The PO</a:t>
            </a:r>
            <a:br>
              <a:rPr lang="en-US" sz="2000" dirty="0"/>
            </a:br>
            <a:r>
              <a:rPr lang="en-US" sz="2000" dirty="0"/>
              <a:t>zooms in, and identifies three tracked vehicles moving through a NAI. </a:t>
            </a:r>
            <a:endParaRPr lang="en-US" sz="2000" dirty="0" smtClean="0"/>
          </a:p>
          <a:p>
            <a:r>
              <a:rPr lang="en-US" sz="2000" dirty="0" smtClean="0"/>
              <a:t>He immediately </a:t>
            </a:r>
            <a:r>
              <a:rPr lang="en-US" sz="2000" dirty="0"/>
              <a:t>tags a 15-second clip with the text </a:t>
            </a:r>
            <a:endParaRPr lang="en-US" sz="2000" dirty="0" smtClean="0"/>
          </a:p>
          <a:p>
            <a:endParaRPr lang="en-US" sz="2000" dirty="0" smtClean="0"/>
          </a:p>
          <a:p>
            <a:pPr algn="ctr"/>
            <a:r>
              <a:rPr lang="en-US" sz="2000" dirty="0" smtClean="0"/>
              <a:t>"</a:t>
            </a:r>
            <a:r>
              <a:rPr lang="en-US" sz="2000" dirty="0"/>
              <a:t>3 x tracked </a:t>
            </a:r>
            <a:r>
              <a:rPr lang="en-US" sz="2000" dirty="0" smtClean="0"/>
              <a:t>vehicles pending ID" </a:t>
            </a:r>
          </a:p>
          <a:p>
            <a:endParaRPr lang="en-US" sz="2000" dirty="0" smtClean="0"/>
          </a:p>
          <a:p>
            <a:r>
              <a:rPr lang="en-US" sz="2000" dirty="0" smtClean="0"/>
              <a:t>That </a:t>
            </a:r>
            <a:r>
              <a:rPr lang="en-US" sz="2000" dirty="0"/>
              <a:t>clip is also automatically tagged with MGRS and DTG. After</a:t>
            </a:r>
            <a:br>
              <a:rPr lang="en-US" sz="2000" dirty="0"/>
            </a:br>
            <a:r>
              <a:rPr lang="en-US" sz="2000" dirty="0"/>
              <a:t>reporting this EEI to the supported BCT, an imagery analyst immediately</a:t>
            </a:r>
            <a:br>
              <a:rPr lang="en-US" sz="2000" dirty="0"/>
            </a:br>
            <a:r>
              <a:rPr lang="en-US" sz="2000" dirty="0"/>
              <a:t>conducts a search for "tracked vehicles" within the time window reported.</a:t>
            </a:r>
            <a:br>
              <a:rPr lang="en-US" sz="2000" dirty="0"/>
            </a:br>
            <a:endParaRPr lang="en-US" sz="2000" dirty="0" smtClean="0"/>
          </a:p>
          <a:p>
            <a:r>
              <a:rPr lang="en-US" sz="2000" dirty="0" smtClean="0"/>
              <a:t>The </a:t>
            </a:r>
            <a:r>
              <a:rPr lang="en-US" sz="2000" dirty="0"/>
              <a:t>motion imagery clip in question pops up, and the analyst adds/modifies</a:t>
            </a:r>
            <a:br>
              <a:rPr lang="en-US" sz="2000" dirty="0"/>
            </a:br>
            <a:r>
              <a:rPr lang="en-US" sz="2000" dirty="0"/>
              <a:t>the text to </a:t>
            </a:r>
            <a:endParaRPr lang="en-US" sz="2000" dirty="0" smtClean="0"/>
          </a:p>
          <a:p>
            <a:endParaRPr lang="en-US" sz="2000" dirty="0"/>
          </a:p>
          <a:p>
            <a:pPr algn="ctr"/>
            <a:r>
              <a:rPr lang="en-US" sz="2000" dirty="0" smtClean="0"/>
              <a:t>"</a:t>
            </a:r>
            <a:r>
              <a:rPr lang="en-US" sz="2000" dirty="0"/>
              <a:t>3 x likely Ukrainian T-72 moving from north to south </a:t>
            </a:r>
            <a:r>
              <a:rPr lang="en-US" sz="2000" dirty="0" smtClean="0"/>
              <a:t>through NAI </a:t>
            </a:r>
            <a:r>
              <a:rPr lang="en-US" sz="2000" dirty="0"/>
              <a:t>9 at low speed; tank commanders had hatch open and did not appear </a:t>
            </a:r>
            <a:r>
              <a:rPr lang="en-US" sz="2000" dirty="0" smtClean="0"/>
              <a:t>to anticipate </a:t>
            </a:r>
            <a:r>
              <a:rPr lang="en-US" sz="2000" dirty="0"/>
              <a:t>contact."</a:t>
            </a:r>
          </a:p>
        </p:txBody>
      </p:sp>
    </p:spTree>
    <p:extLst>
      <p:ext uri="{BB962C8B-B14F-4D97-AF65-F5344CB8AC3E}">
        <p14:creationId xmlns:p14="http://schemas.microsoft.com/office/powerpoint/2010/main" val="44680805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Terms</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195</a:t>
            </a:fld>
            <a:endParaRPr lang="en-US"/>
          </a:p>
        </p:txBody>
      </p:sp>
      <p:sp>
        <p:nvSpPr>
          <p:cNvPr id="7" name="TextBox 6"/>
          <p:cNvSpPr txBox="1"/>
          <p:nvPr/>
        </p:nvSpPr>
        <p:spPr>
          <a:xfrm>
            <a:off x="304800" y="1066800"/>
            <a:ext cx="8686800" cy="5909310"/>
          </a:xfrm>
          <a:prstGeom prst="rect">
            <a:avLst/>
          </a:prstGeom>
          <a:noFill/>
        </p:spPr>
        <p:txBody>
          <a:bodyPr wrap="square" rtlCol="0">
            <a:spAutoFit/>
          </a:bodyPr>
          <a:lstStyle/>
          <a:p>
            <a:pPr lvl="0" fontAlgn="base">
              <a:spcBef>
                <a:spcPct val="0"/>
              </a:spcBef>
              <a:spcAft>
                <a:spcPct val="0"/>
              </a:spcAft>
            </a:pPr>
            <a:r>
              <a:rPr lang="en-US" dirty="0" err="1">
                <a:solidFill>
                  <a:srgbClr val="222222"/>
                </a:solidFill>
                <a:latin typeface="Tahoma" pitchFamily="34" charset="0"/>
                <a:ea typeface="Times New Roman" pitchFamily="18" charset="0"/>
                <a:cs typeface="Tahoma" pitchFamily="34" charset="0"/>
              </a:rPr>
              <a:t>VideoFile</a:t>
            </a:r>
            <a:endParaRPr lang="en-US" sz="2800" dirty="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dirty="0" err="1" smtClean="0">
                <a:solidFill>
                  <a:srgbClr val="222222"/>
                </a:solidFill>
                <a:latin typeface="Tahoma" pitchFamily="34" charset="0"/>
                <a:ea typeface="Times New Roman" pitchFamily="18" charset="0"/>
                <a:cs typeface="Tahoma" pitchFamily="34" charset="0"/>
              </a:rPr>
              <a:t>ActOfTagging</a:t>
            </a:r>
            <a:endParaRPr lang="en-US" sz="2800" dirty="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ActOfQuerying</a:t>
            </a:r>
            <a:endParaRPr lang="en-US" sz="2800" dirty="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TextString</a:t>
            </a:r>
            <a:endParaRPr lang="en-US" sz="2800" dirty="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GridCoordinatesDatum</a:t>
            </a:r>
            <a:r>
              <a:rPr lang="en-US" dirty="0">
                <a:solidFill>
                  <a:srgbClr val="222222"/>
                </a:solidFill>
                <a:latin typeface="Tahoma" pitchFamily="34" charset="0"/>
                <a:ea typeface="Times New Roman" pitchFamily="18" charset="0"/>
                <a:cs typeface="Tahoma" pitchFamily="34" charset="0"/>
              </a:rPr>
              <a:t> (MGRS)</a:t>
            </a:r>
            <a:endParaRPr lang="en-US" sz="2800" dirty="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DateTimeGroup</a:t>
            </a:r>
            <a:endParaRPr lang="en-US" sz="2800" dirty="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EssentialElementOfInformationRole</a:t>
            </a:r>
            <a:r>
              <a:rPr lang="en-US" dirty="0">
                <a:solidFill>
                  <a:srgbClr val="222222"/>
                </a:solidFill>
                <a:latin typeface="Tahoma" pitchFamily="34" charset="0"/>
                <a:ea typeface="Times New Roman" pitchFamily="18" charset="0"/>
                <a:cs typeface="Tahoma" pitchFamily="34" charset="0"/>
              </a:rPr>
              <a:t> (EEI)</a:t>
            </a: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ImageryAnalysis</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ActOfSearching</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ActOfTextModification</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TemporalInterval</a:t>
            </a:r>
            <a:r>
              <a:rPr lang="en-US" dirty="0">
                <a:solidFill>
                  <a:srgbClr val="222222"/>
                </a:solidFill>
                <a:latin typeface="Tahoma" pitchFamily="34" charset="0"/>
                <a:ea typeface="Times New Roman" pitchFamily="18" charset="0"/>
                <a:cs typeface="Tahoma" pitchFamily="34" charset="0"/>
              </a:rPr>
              <a:t> (</a:t>
            </a:r>
            <a:r>
              <a:rPr lang="en-US" dirty="0" err="1">
                <a:solidFill>
                  <a:srgbClr val="222222"/>
                </a:solidFill>
                <a:latin typeface="Tahoma" pitchFamily="34" charset="0"/>
                <a:ea typeface="Times New Roman" pitchFamily="18" charset="0"/>
                <a:cs typeface="Tahoma" pitchFamily="34" charset="0"/>
              </a:rPr>
              <a:t>TimeWindow</a:t>
            </a:r>
            <a:r>
              <a:rPr lang="en-US" dirty="0" smtClean="0">
                <a:solidFill>
                  <a:srgbClr val="222222"/>
                </a:solidFill>
                <a:latin typeface="Tahoma" pitchFamily="34" charset="0"/>
                <a:ea typeface="Times New Roman" pitchFamily="18" charset="0"/>
                <a:cs typeface="Tahoma" pitchFamily="34" charset="0"/>
              </a:rPr>
              <a:t>)</a:t>
            </a:r>
          </a:p>
          <a:p>
            <a:pPr lvl="0" eaLnBrk="0" fontAlgn="base" hangingPunct="0">
              <a:spcBef>
                <a:spcPct val="0"/>
              </a:spcBef>
              <a:spcAft>
                <a:spcPct val="0"/>
              </a:spcAft>
            </a:pP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TankCommanderRole</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a:solidFill>
                  <a:srgbClr val="222222"/>
                </a:solidFill>
                <a:latin typeface="Tahoma" pitchFamily="34" charset="0"/>
                <a:ea typeface="Times New Roman" pitchFamily="18" charset="0"/>
                <a:cs typeface="Tahoma" pitchFamily="34" charset="0"/>
              </a:rPr>
              <a:t>UkranianTank72</a:t>
            </a: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ManeuverEvent</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EnemyContactEvent</a:t>
            </a:r>
            <a:endParaRPr lang="en-US" dirty="0">
              <a:solidFill>
                <a:srgbClr val="222222"/>
              </a:solidFill>
              <a:latin typeface="Tahoma" pitchFamily="34" charset="0"/>
              <a:ea typeface="Times New Roman" pitchFamily="18" charset="0"/>
              <a:cs typeface="Tahoma" pitchFamily="34" charset="0"/>
            </a:endParaRPr>
          </a:p>
          <a:p>
            <a:pPr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BrigadeComabtTeam</a:t>
            </a:r>
            <a:r>
              <a:rPr lang="en-US" dirty="0">
                <a:solidFill>
                  <a:srgbClr val="222222"/>
                </a:solidFill>
                <a:latin typeface="Tahoma" pitchFamily="34" charset="0"/>
                <a:ea typeface="Times New Roman" pitchFamily="18" charset="0"/>
                <a:cs typeface="Tahoma" pitchFamily="34" charset="0"/>
              </a:rPr>
              <a:t> (BCT)</a:t>
            </a: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TrackedVehicle</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VehicleCount</a:t>
            </a: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r>
              <a:rPr lang="en-US" dirty="0" err="1">
                <a:solidFill>
                  <a:srgbClr val="222222"/>
                </a:solidFill>
                <a:latin typeface="Tahoma" pitchFamily="34" charset="0"/>
                <a:ea typeface="Times New Roman" pitchFamily="18" charset="0"/>
                <a:cs typeface="Tahoma" pitchFamily="34" charset="0"/>
              </a:rPr>
              <a:t>NamedAreaOfInterest</a:t>
            </a:r>
            <a:r>
              <a:rPr lang="en-US" dirty="0">
                <a:solidFill>
                  <a:srgbClr val="222222"/>
                </a:solidFill>
                <a:latin typeface="Tahoma" pitchFamily="34" charset="0"/>
                <a:ea typeface="Times New Roman" pitchFamily="18" charset="0"/>
                <a:cs typeface="Tahoma" pitchFamily="34" charset="0"/>
              </a:rPr>
              <a:t> (NAI)</a:t>
            </a:r>
          </a:p>
          <a:p>
            <a:pPr lvl="0" eaLnBrk="0" fontAlgn="base" hangingPunct="0">
              <a:spcBef>
                <a:spcPct val="0"/>
              </a:spcBef>
              <a:spcAft>
                <a:spcPct val="0"/>
              </a:spcAft>
            </a:pPr>
            <a:endParaRPr lang="en-US" dirty="0">
              <a:solidFill>
                <a:srgbClr val="222222"/>
              </a:solidFill>
              <a:latin typeface="Tahoma" pitchFamily="34" charset="0"/>
              <a:ea typeface="Times New Roman" pitchFamily="18" charset="0"/>
              <a:cs typeface="Tahoma" pitchFamily="34" charset="0"/>
            </a:endParaRPr>
          </a:p>
        </p:txBody>
      </p:sp>
    </p:spTree>
    <p:extLst>
      <p:ext uri="{BB962C8B-B14F-4D97-AF65-F5344CB8AC3E}">
        <p14:creationId xmlns:p14="http://schemas.microsoft.com/office/powerpoint/2010/main" val="17708796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Terms</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196</a:t>
            </a:fld>
            <a:endParaRPr lang="en-US"/>
          </a:p>
        </p:txBody>
      </p:sp>
      <p:sp>
        <p:nvSpPr>
          <p:cNvPr id="7" name="TextBox 6"/>
          <p:cNvSpPr txBox="1"/>
          <p:nvPr/>
        </p:nvSpPr>
        <p:spPr>
          <a:xfrm>
            <a:off x="304800" y="1066800"/>
            <a:ext cx="8686800" cy="5555367"/>
          </a:xfrm>
          <a:prstGeom prst="rect">
            <a:avLst/>
          </a:prstGeom>
          <a:noFill/>
        </p:spPr>
        <p:txBody>
          <a:bodyPr wrap="square" rtlCol="0">
            <a:spAutoFit/>
          </a:bodyPr>
          <a:lstStyle/>
          <a:p>
            <a:pPr lvl="0" fontAlgn="base">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VideoFile</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smtClean="0">
                <a:solidFill>
                  <a:srgbClr val="222222"/>
                </a:solidFill>
                <a:latin typeface="Tahoma" pitchFamily="34" charset="0"/>
                <a:ea typeface="Times New Roman" pitchFamily="18" charset="0"/>
                <a:cs typeface="Tahoma" pitchFamily="34" charset="0"/>
              </a:rPr>
              <a:t>ActOfTagging</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ActOfQuerying</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TextString</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GridCoordinatesDatum</a:t>
            </a:r>
            <a:r>
              <a:rPr lang="en-US" sz="2400" dirty="0">
                <a:solidFill>
                  <a:srgbClr val="222222"/>
                </a:solidFill>
                <a:latin typeface="Tahoma" pitchFamily="34" charset="0"/>
                <a:ea typeface="Times New Roman" pitchFamily="18" charset="0"/>
                <a:cs typeface="Tahoma" pitchFamily="34" charset="0"/>
              </a:rPr>
              <a:t> (MGRS)</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DateTimeGroup</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EssentialElementOfInformationRole</a:t>
            </a:r>
            <a:r>
              <a:rPr lang="en-US" sz="2400" dirty="0">
                <a:solidFill>
                  <a:srgbClr val="222222"/>
                </a:solidFill>
                <a:latin typeface="Tahoma" pitchFamily="34" charset="0"/>
                <a:ea typeface="Times New Roman" pitchFamily="18" charset="0"/>
                <a:cs typeface="Tahoma" pitchFamily="34" charset="0"/>
              </a:rPr>
              <a:t> (EEI)</a:t>
            </a: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ImageryAnalysis</a:t>
            </a:r>
            <a:endParaRPr lang="en-US" sz="2400"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ActOfSearching</a:t>
            </a:r>
            <a:endParaRPr lang="en-US" sz="2400"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ActOfTextModification</a:t>
            </a:r>
            <a:endParaRPr lang="en-US" sz="2400"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TemporalInterval</a:t>
            </a:r>
            <a:r>
              <a:rPr lang="en-US" sz="2400" dirty="0">
                <a:solidFill>
                  <a:srgbClr val="222222"/>
                </a:solidFill>
                <a:latin typeface="Tahoma" pitchFamily="34" charset="0"/>
                <a:ea typeface="Times New Roman" pitchFamily="18" charset="0"/>
                <a:cs typeface="Tahoma" pitchFamily="34" charset="0"/>
              </a:rPr>
              <a:t> (</a:t>
            </a:r>
            <a:r>
              <a:rPr lang="en-US" sz="2400" dirty="0" err="1">
                <a:solidFill>
                  <a:srgbClr val="222222"/>
                </a:solidFill>
                <a:latin typeface="Tahoma" pitchFamily="34" charset="0"/>
                <a:ea typeface="Times New Roman" pitchFamily="18" charset="0"/>
                <a:cs typeface="Tahoma" pitchFamily="34" charset="0"/>
              </a:rPr>
              <a:t>TimeWindow</a:t>
            </a:r>
            <a:r>
              <a:rPr lang="en-US" sz="2400" dirty="0" smtClean="0">
                <a:solidFill>
                  <a:srgbClr val="222222"/>
                </a:solidFill>
                <a:latin typeface="Tahoma" pitchFamily="34" charset="0"/>
                <a:ea typeface="Times New Roman" pitchFamily="18" charset="0"/>
                <a:cs typeface="Tahoma" pitchFamily="34" charset="0"/>
              </a:rPr>
              <a:t>)</a:t>
            </a:r>
          </a:p>
          <a:p>
            <a:pPr lvl="0" eaLnBrk="0" fontAlgn="base" hangingPunct="0">
              <a:spcBef>
                <a:spcPct val="0"/>
              </a:spcBef>
              <a:spcAft>
                <a:spcPct val="0"/>
              </a:spcAft>
            </a:pP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endParaRPr lang="en-US" dirty="0">
              <a:solidFill>
                <a:srgbClr val="222222"/>
              </a:solidFill>
              <a:latin typeface="Tahoma" pitchFamily="34" charset="0"/>
              <a:ea typeface="Times New Roman" pitchFamily="18" charset="0"/>
              <a:cs typeface="Tahoma" pitchFamily="34" charset="0"/>
            </a:endParaRPr>
          </a:p>
        </p:txBody>
      </p:sp>
    </p:spTree>
    <p:extLst>
      <p:ext uri="{BB962C8B-B14F-4D97-AF65-F5344CB8AC3E}">
        <p14:creationId xmlns:p14="http://schemas.microsoft.com/office/powerpoint/2010/main" val="68375226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3190CA34-1945-4751-9C46-CB4E1B950B3D}" type="slidenum">
              <a:rPr lang="en-US" smtClean="0"/>
              <a:pPr/>
              <a:t>197</a:t>
            </a:fld>
            <a:endParaRPr lang="en-US"/>
          </a:p>
        </p:txBody>
      </p:sp>
      <p:sp>
        <p:nvSpPr>
          <p:cNvPr id="4" name="AutoShape 2" descr="0 (411×37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c4a5c0c12a&amp;view=att&amp;th=13a8472733acb7ad&amp;attid=0.1&amp;disp=inline&amp;safe=1&amp;zw&amp;saduie=AG9B_P_4lvQaIgsVc8z2YfDS4xBF&amp;sadet=1351004759930&amp;sads=BGuPw53EsYtQMr6aoLlMdu2mLz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c4a5c0c12a&amp;view=att&amp;th=13a8472733acb7ad&amp;attid=0.1&amp;disp=inline&amp;safe=1&amp;zw&amp;saduie=AG9B_P_4lvQaIgsVc8z2YfDS4xBF&amp;sadet=1351004759930&amp;sads=BGuPw53EsYtQMr6aoLlMdu2mLz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28600"/>
            <a:ext cx="8839200" cy="6400800"/>
          </a:xfrm>
          <a:prstGeom prst="rect">
            <a:avLst/>
          </a:prstGeom>
        </p:spPr>
      </p:pic>
    </p:spTree>
    <p:extLst>
      <p:ext uri="{BB962C8B-B14F-4D97-AF65-F5344CB8AC3E}">
        <p14:creationId xmlns:p14="http://schemas.microsoft.com/office/powerpoint/2010/main" val="223636748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Terms</a:t>
            </a:r>
            <a:endParaRPr lang="en-US" dirty="0"/>
          </a:p>
        </p:txBody>
      </p:sp>
      <p:sp>
        <p:nvSpPr>
          <p:cNvPr id="3" name="Slide Number Placeholder 2"/>
          <p:cNvSpPr>
            <a:spLocks noGrp="1"/>
          </p:cNvSpPr>
          <p:nvPr>
            <p:ph type="sldNum" sz="quarter" idx="12"/>
          </p:nvPr>
        </p:nvSpPr>
        <p:spPr/>
        <p:txBody>
          <a:bodyPr/>
          <a:lstStyle/>
          <a:p>
            <a:fld id="{3190CA34-1945-4751-9C46-CB4E1B950B3D}" type="slidenum">
              <a:rPr lang="en-US" smtClean="0"/>
              <a:pPr/>
              <a:t>198</a:t>
            </a:fld>
            <a:endParaRPr lang="en-US"/>
          </a:p>
        </p:txBody>
      </p:sp>
      <p:sp>
        <p:nvSpPr>
          <p:cNvPr id="7" name="TextBox 6"/>
          <p:cNvSpPr txBox="1"/>
          <p:nvPr/>
        </p:nvSpPr>
        <p:spPr>
          <a:xfrm>
            <a:off x="304800" y="1066800"/>
            <a:ext cx="8686800" cy="5555367"/>
          </a:xfrm>
          <a:prstGeom prst="rect">
            <a:avLst/>
          </a:prstGeom>
          <a:noFill/>
        </p:spPr>
        <p:txBody>
          <a:bodyPr wrap="square" rtlCol="0">
            <a:spAutoFit/>
          </a:bodyPr>
          <a:lstStyle/>
          <a:p>
            <a:pPr lvl="0" fontAlgn="base">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VideoFile</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smtClean="0">
                <a:solidFill>
                  <a:srgbClr val="222222"/>
                </a:solidFill>
                <a:latin typeface="Tahoma" pitchFamily="34" charset="0"/>
                <a:ea typeface="Times New Roman" pitchFamily="18" charset="0"/>
                <a:cs typeface="Tahoma" pitchFamily="34" charset="0"/>
              </a:rPr>
              <a:t>ActOfTagging</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ActOfQuerying</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TextString</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GridCoordinatesDatum</a:t>
            </a:r>
            <a:r>
              <a:rPr lang="en-US" sz="2400" dirty="0">
                <a:solidFill>
                  <a:srgbClr val="222222"/>
                </a:solidFill>
                <a:latin typeface="Tahoma" pitchFamily="34" charset="0"/>
                <a:ea typeface="Times New Roman" pitchFamily="18" charset="0"/>
                <a:cs typeface="Tahoma" pitchFamily="34" charset="0"/>
              </a:rPr>
              <a:t> (MGRS)</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DateTimeGroup</a:t>
            </a:r>
            <a:endParaRPr lang="en-US" sz="3600" dirty="0">
              <a:latin typeface="Arial" pitchFamily="34" charset="0"/>
              <a:ea typeface="Times New Roman" pitchFamily="18" charset="0"/>
              <a:cs typeface="Arial"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EssentialElementOfInformationRole</a:t>
            </a:r>
            <a:r>
              <a:rPr lang="en-US" sz="2400" dirty="0">
                <a:solidFill>
                  <a:srgbClr val="222222"/>
                </a:solidFill>
                <a:latin typeface="Tahoma" pitchFamily="34" charset="0"/>
                <a:ea typeface="Times New Roman" pitchFamily="18" charset="0"/>
                <a:cs typeface="Tahoma" pitchFamily="34" charset="0"/>
              </a:rPr>
              <a:t> (EEI)</a:t>
            </a: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ImageryAnalysis</a:t>
            </a:r>
            <a:endParaRPr lang="en-US" sz="2400"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ActOfSearching</a:t>
            </a:r>
            <a:endParaRPr lang="en-US" sz="2400"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ActOfTextModification</a:t>
            </a:r>
            <a:endParaRPr lang="en-US" sz="2400"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ts val="600"/>
              </a:spcAft>
            </a:pPr>
            <a:r>
              <a:rPr lang="en-US" sz="2400" dirty="0" err="1">
                <a:solidFill>
                  <a:srgbClr val="222222"/>
                </a:solidFill>
                <a:latin typeface="Tahoma" pitchFamily="34" charset="0"/>
                <a:ea typeface="Times New Roman" pitchFamily="18" charset="0"/>
                <a:cs typeface="Tahoma" pitchFamily="34" charset="0"/>
              </a:rPr>
              <a:t>TemporalInterval</a:t>
            </a:r>
            <a:r>
              <a:rPr lang="en-US" sz="2400" dirty="0">
                <a:solidFill>
                  <a:srgbClr val="222222"/>
                </a:solidFill>
                <a:latin typeface="Tahoma" pitchFamily="34" charset="0"/>
                <a:ea typeface="Times New Roman" pitchFamily="18" charset="0"/>
                <a:cs typeface="Tahoma" pitchFamily="34" charset="0"/>
              </a:rPr>
              <a:t> (</a:t>
            </a:r>
            <a:r>
              <a:rPr lang="en-US" sz="2400" dirty="0" err="1">
                <a:solidFill>
                  <a:srgbClr val="222222"/>
                </a:solidFill>
                <a:latin typeface="Tahoma" pitchFamily="34" charset="0"/>
                <a:ea typeface="Times New Roman" pitchFamily="18" charset="0"/>
                <a:cs typeface="Tahoma" pitchFamily="34" charset="0"/>
              </a:rPr>
              <a:t>TimeWindow</a:t>
            </a:r>
            <a:r>
              <a:rPr lang="en-US" sz="2400" dirty="0" smtClean="0">
                <a:solidFill>
                  <a:srgbClr val="222222"/>
                </a:solidFill>
                <a:latin typeface="Tahoma" pitchFamily="34" charset="0"/>
                <a:ea typeface="Times New Roman" pitchFamily="18" charset="0"/>
                <a:cs typeface="Tahoma" pitchFamily="34" charset="0"/>
              </a:rPr>
              <a:t>)</a:t>
            </a:r>
          </a:p>
          <a:p>
            <a:pPr lvl="0" eaLnBrk="0" fontAlgn="base" hangingPunct="0">
              <a:spcBef>
                <a:spcPct val="0"/>
              </a:spcBef>
              <a:spcAft>
                <a:spcPct val="0"/>
              </a:spcAft>
            </a:pPr>
            <a:endParaRPr lang="en-US" dirty="0">
              <a:solidFill>
                <a:srgbClr val="222222"/>
              </a:solidFill>
              <a:latin typeface="Tahoma" pitchFamily="34" charset="0"/>
              <a:ea typeface="Times New Roman" pitchFamily="18" charset="0"/>
              <a:cs typeface="Tahoma" pitchFamily="34" charset="0"/>
            </a:endParaRPr>
          </a:p>
          <a:p>
            <a:pPr lvl="0" eaLnBrk="0" fontAlgn="base" hangingPunct="0">
              <a:spcBef>
                <a:spcPct val="0"/>
              </a:spcBef>
              <a:spcAft>
                <a:spcPct val="0"/>
              </a:spcAft>
            </a:pPr>
            <a:endParaRPr lang="en-US" dirty="0">
              <a:solidFill>
                <a:srgbClr val="222222"/>
              </a:solidFill>
              <a:latin typeface="Tahoma" pitchFamily="34" charset="0"/>
              <a:ea typeface="Times New Roman" pitchFamily="18" charset="0"/>
              <a:cs typeface="Tahoma" pitchFamily="34" charset="0"/>
            </a:endParaRPr>
          </a:p>
        </p:txBody>
      </p:sp>
    </p:spTree>
    <p:extLst>
      <p:ext uri="{BB962C8B-B14F-4D97-AF65-F5344CB8AC3E}">
        <p14:creationId xmlns:p14="http://schemas.microsoft.com/office/powerpoint/2010/main" val="2757936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Barry Smith – who am I?</a:t>
            </a:r>
            <a:endParaRPr lang="en-US" dirty="0"/>
          </a:p>
        </p:txBody>
      </p:sp>
      <p:sp>
        <p:nvSpPr>
          <p:cNvPr id="3" name="Content Placeholder 2"/>
          <p:cNvSpPr>
            <a:spLocks noGrp="1"/>
          </p:cNvSpPr>
          <p:nvPr>
            <p:ph idx="1"/>
          </p:nvPr>
        </p:nvSpPr>
        <p:spPr>
          <a:xfrm>
            <a:off x="457200" y="1600200"/>
            <a:ext cx="8229600" cy="4724400"/>
          </a:xfrm>
        </p:spPr>
        <p:txBody>
          <a:bodyPr vert="horz" lIns="91440" tIns="45720" rIns="91440" bIns="45720" rtlCol="0">
            <a:normAutofit fontScale="70000" lnSpcReduction="20000"/>
          </a:bodyPr>
          <a:lstStyle/>
          <a:p>
            <a:pPr marL="0" indent="0">
              <a:buNone/>
            </a:pPr>
            <a:r>
              <a:rPr lang="en-US" dirty="0" smtClean="0"/>
              <a:t>Director: National </a:t>
            </a:r>
            <a:r>
              <a:rPr lang="en-US" dirty="0"/>
              <a:t>Center for Ontological Research (Buffalo)</a:t>
            </a:r>
          </a:p>
          <a:p>
            <a:pPr marL="0" indent="0">
              <a:buNone/>
            </a:pPr>
            <a:r>
              <a:rPr lang="en-US" dirty="0" smtClean="0"/>
              <a:t>Founder: Ontology </a:t>
            </a:r>
            <a:r>
              <a:rPr lang="en-US" dirty="0"/>
              <a:t>for the Intelligence Community (OIC, now STIDS) conference series</a:t>
            </a:r>
          </a:p>
          <a:p>
            <a:pPr marL="0" indent="0">
              <a:buNone/>
            </a:pPr>
            <a:endParaRPr lang="en-US" dirty="0"/>
          </a:p>
          <a:p>
            <a:pPr marL="0" indent="0">
              <a:buNone/>
            </a:pPr>
            <a:r>
              <a:rPr lang="en-US" dirty="0"/>
              <a:t>Ontology work </a:t>
            </a:r>
            <a:r>
              <a:rPr lang="en-US" dirty="0" smtClean="0"/>
              <a:t>for:</a:t>
            </a:r>
            <a:endParaRPr lang="en-US" dirty="0"/>
          </a:p>
          <a:p>
            <a:pPr marL="0" indent="0">
              <a:buNone/>
            </a:pPr>
            <a:endParaRPr lang="en-US" dirty="0"/>
          </a:p>
          <a:p>
            <a:pPr marL="400050" lvl="1" indent="0">
              <a:buNone/>
            </a:pPr>
            <a:r>
              <a:rPr lang="en-US" sz="3100" dirty="0" err="1"/>
              <a:t>NextGen</a:t>
            </a:r>
            <a:r>
              <a:rPr lang="en-US" sz="3100" dirty="0"/>
              <a:t> (Next Generation) Air Transportation System</a:t>
            </a:r>
          </a:p>
          <a:p>
            <a:pPr marL="400050" lvl="1" indent="0">
              <a:buNone/>
            </a:pPr>
            <a:r>
              <a:rPr lang="en-US" sz="3100" dirty="0"/>
              <a:t>National Nuclear Security Administration, DoE</a:t>
            </a:r>
          </a:p>
          <a:p>
            <a:pPr marL="400050" lvl="1" indent="0">
              <a:buNone/>
            </a:pPr>
            <a:r>
              <a:rPr lang="en-US" sz="3100" dirty="0"/>
              <a:t>Joint-Forces Command Joint </a:t>
            </a:r>
            <a:r>
              <a:rPr lang="en-US" sz="3100" dirty="0" err="1"/>
              <a:t>Warfighting</a:t>
            </a:r>
            <a:r>
              <a:rPr lang="en-US" sz="3100" dirty="0"/>
              <a:t> Center</a:t>
            </a:r>
          </a:p>
          <a:p>
            <a:pPr marL="400050" lvl="1" indent="0">
              <a:buNone/>
            </a:pPr>
            <a:r>
              <a:rPr lang="en-US" sz="3100" dirty="0"/>
              <a:t>Army Net-Centric Data Strategy Center of Excellence</a:t>
            </a:r>
          </a:p>
          <a:p>
            <a:pPr marL="0" indent="0">
              <a:buNone/>
            </a:pPr>
            <a:endParaRPr lang="en-US" dirty="0" smtClean="0"/>
          </a:p>
          <a:p>
            <a:pPr marL="0" indent="0">
              <a:buNone/>
            </a:pPr>
            <a:r>
              <a:rPr lang="en-US" dirty="0" smtClean="0"/>
              <a:t>and for many </a:t>
            </a:r>
            <a:r>
              <a:rPr lang="en-US" dirty="0"/>
              <a:t>national and international science and healthcare agencies</a:t>
            </a:r>
          </a:p>
        </p:txBody>
      </p:sp>
      <p:sp>
        <p:nvSpPr>
          <p:cNvPr id="4" name="Slide Number Placeholder 3"/>
          <p:cNvSpPr>
            <a:spLocks noGrp="1"/>
          </p:cNvSpPr>
          <p:nvPr>
            <p:ph type="sldNum" sz="quarter" idx="12"/>
          </p:nvPr>
        </p:nvSpPr>
        <p:spPr/>
        <p:txBody>
          <a:bodyPr/>
          <a:lstStyle/>
          <a:p>
            <a:fld id="{3190CA34-1945-4751-9C46-CB4E1B950B3D}" type="slidenum">
              <a:rPr lang="en-US" smtClean="0"/>
              <a:pPr/>
              <a:t>2</a:t>
            </a:fld>
            <a:endParaRPr lang="en-US"/>
          </a:p>
        </p:txBody>
      </p:sp>
    </p:spTree>
    <p:extLst>
      <p:ext uri="{BB962C8B-B14F-4D97-AF65-F5344CB8AC3E}">
        <p14:creationId xmlns:p14="http://schemas.microsoft.com/office/powerpoint/2010/main" val="2016802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pPr eaLnBrk="1" hangingPunct="1"/>
            <a:r>
              <a:rPr lang="en-US" sz="5400" smtClean="0"/>
              <a:t>ICODES</a:t>
            </a:r>
          </a:p>
        </p:txBody>
      </p:sp>
      <p:sp>
        <p:nvSpPr>
          <p:cNvPr id="251907" name="Content Placeholder 2"/>
          <p:cNvSpPr>
            <a:spLocks noGrp="1"/>
          </p:cNvSpPr>
          <p:nvPr>
            <p:ph idx="1"/>
          </p:nvPr>
        </p:nvSpPr>
        <p:spPr bwMode="auto">
          <a:xfrm>
            <a:off x="457200" y="5732463"/>
            <a:ext cx="8229600" cy="868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eaLnBrk="1" hangingPunct="1">
              <a:buFont typeface="Arial" pitchFamily="34" charset="0"/>
              <a:buNone/>
            </a:pPr>
            <a:r>
              <a:rPr lang="en-US" smtClean="0">
                <a:hlinkClick r:id="rId2"/>
              </a:rPr>
              <a:t>http://digitalcommons.calpoly.edu/cadrc/</a:t>
            </a:r>
            <a:endParaRPr lang="en-US" smtClean="0"/>
          </a:p>
        </p:txBody>
      </p:sp>
      <p:sp>
        <p:nvSpPr>
          <p:cNvPr id="2519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421ECC16-A76F-44A2-BFC2-0B34E4628E00}" type="slidenum">
              <a:rPr lang="en-US" smtClean="0">
                <a:solidFill>
                  <a:srgbClr val="898989"/>
                </a:solidFill>
              </a:rPr>
              <a:pPr eaLnBrk="1" hangingPunct="1"/>
              <a:t>20</a:t>
            </a:fld>
            <a:endParaRPr lang="en-US" smtClean="0">
              <a:solidFill>
                <a:srgbClr val="898989"/>
              </a:solidFill>
            </a:endParaRPr>
          </a:p>
        </p:txBody>
      </p:sp>
      <p:sp>
        <p:nvSpPr>
          <p:cNvPr id="251909" name="TextBox 1"/>
          <p:cNvSpPr txBox="1">
            <a:spLocks noChangeArrowheads="1"/>
          </p:cNvSpPr>
          <p:nvPr/>
        </p:nvSpPr>
        <p:spPr bwMode="auto">
          <a:xfrm>
            <a:off x="533400" y="1519041"/>
            <a:ext cx="81534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sz="3200" b="1" dirty="0" smtClean="0">
                <a:solidFill>
                  <a:srgbClr val="000000"/>
                </a:solidFill>
              </a:rPr>
              <a:t>Integrated Computerized Deployment System</a:t>
            </a:r>
          </a:p>
          <a:p>
            <a:pPr eaLnBrk="1" fontAlgn="base" hangingPunct="1">
              <a:spcBef>
                <a:spcPct val="0"/>
              </a:spcBef>
              <a:spcAft>
                <a:spcPct val="0"/>
              </a:spcAft>
            </a:pPr>
            <a:endParaRPr lang="en-US" sz="3200" dirty="0">
              <a:solidFill>
                <a:srgbClr val="000000"/>
              </a:solidFill>
            </a:endParaRPr>
          </a:p>
          <a:p>
            <a:pPr eaLnBrk="1" fontAlgn="base" hangingPunct="1">
              <a:spcBef>
                <a:spcPct val="0"/>
              </a:spcBef>
              <a:spcAft>
                <a:spcPct val="0"/>
              </a:spcAft>
            </a:pPr>
            <a:r>
              <a:rPr lang="en-US" sz="3200" dirty="0"/>
              <a:t>a decision-support system for rapid development of conveyance plans.  Used by unit personnel to react rapidly and efficiently to changing transportation requirements</a:t>
            </a:r>
            <a:r>
              <a:rPr lang="en-US" sz="3200" dirty="0" smtClean="0">
                <a:solidFill>
                  <a:srgbClr val="000000"/>
                </a:solidFill>
              </a:rPr>
              <a:t> </a:t>
            </a:r>
          </a:p>
        </p:txBody>
      </p:sp>
    </p:spTree>
    <p:extLst>
      <p:ext uri="{BB962C8B-B14F-4D97-AF65-F5344CB8AC3E}">
        <p14:creationId xmlns:p14="http://schemas.microsoft.com/office/powerpoint/2010/main" val="3964226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a:xfrm>
            <a:off x="495300" y="23949"/>
            <a:ext cx="8229600" cy="1143000"/>
          </a:xfrm>
        </p:spPr>
        <p:txBody>
          <a:bodyPr/>
          <a:lstStyle/>
          <a:p>
            <a:pPr eaLnBrk="1" hangingPunct="1"/>
            <a:r>
              <a:rPr lang="en-US" dirty="0" smtClean="0"/>
              <a:t>ICODES</a:t>
            </a:r>
          </a:p>
        </p:txBody>
      </p:sp>
      <p:sp>
        <p:nvSpPr>
          <p:cNvPr id="252931" name="Content Placeholder 2"/>
          <p:cNvSpPr>
            <a:spLocks noGrp="1"/>
          </p:cNvSpPr>
          <p:nvPr>
            <p:ph idx="1"/>
          </p:nvPr>
        </p:nvSpPr>
        <p:spPr bwMode="auto">
          <a:xfrm>
            <a:off x="406037" y="1219200"/>
            <a:ext cx="83820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2800" dirty="0" smtClean="0"/>
              <a:t>from 2 days to 10 minutes manual coding effort</a:t>
            </a:r>
          </a:p>
          <a:p>
            <a:pPr eaLnBrk="1" hangingPunct="1"/>
            <a:r>
              <a:rPr lang="en-US" sz="2800" dirty="0" smtClean="0"/>
              <a:t>more elaborate loading scenarios can be supported</a:t>
            </a:r>
          </a:p>
          <a:p>
            <a:pPr eaLnBrk="1" hangingPunct="1"/>
            <a:r>
              <a:rPr lang="en-US" sz="2800" dirty="0" smtClean="0"/>
              <a:t>different forces can share the same ships because their loading categories are built into the same ontology </a:t>
            </a:r>
          </a:p>
          <a:p>
            <a:pPr eaLnBrk="1" hangingPunct="1"/>
            <a:r>
              <a:rPr lang="en-US" sz="2800" dirty="0" smtClean="0"/>
              <a:t>high flexibility as cargoes, ships and loading technologies change</a:t>
            </a:r>
          </a:p>
        </p:txBody>
      </p:sp>
      <p:sp>
        <p:nvSpPr>
          <p:cNvPr id="2529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6FF116E-63B9-4C10-98F1-A62ABFDB3544}" type="slidenum">
              <a:rPr lang="en-US" smtClean="0">
                <a:solidFill>
                  <a:srgbClr val="898989"/>
                </a:solidFill>
              </a:rPr>
              <a:pPr eaLnBrk="1" hangingPunct="1"/>
              <a:t>21</a:t>
            </a:fld>
            <a:endParaRPr lang="en-US" smtClean="0">
              <a:solidFill>
                <a:srgbClr val="898989"/>
              </a:solidFill>
            </a:endParaRPr>
          </a:p>
        </p:txBody>
      </p:sp>
      <p:sp>
        <p:nvSpPr>
          <p:cNvPr id="252933" name="Rectangle 5"/>
          <p:cNvSpPr>
            <a:spLocks noChangeArrowheads="1"/>
          </p:cNvSpPr>
          <p:nvPr/>
        </p:nvSpPr>
        <p:spPr bwMode="auto">
          <a:xfrm>
            <a:off x="165463" y="4724400"/>
            <a:ext cx="89154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spAutoFit/>
          </a:bodyPr>
          <a:lstStyle/>
          <a:p>
            <a:pPr algn="ctr" defTabSz="912813" fontAlgn="base">
              <a:spcBef>
                <a:spcPct val="0"/>
              </a:spcBef>
              <a:spcAft>
                <a:spcPct val="0"/>
              </a:spcAft>
            </a:pPr>
            <a:r>
              <a:rPr lang="en-US" sz="2400" b="1" dirty="0" smtClean="0">
                <a:solidFill>
                  <a:srgbClr val="000000"/>
                </a:solidFill>
                <a:latin typeface="Calibri" pitchFamily="34" charset="0"/>
                <a:cs typeface="Arial" pitchFamily="34" charset="0"/>
              </a:rPr>
              <a:t>Performance Metrics </a:t>
            </a:r>
          </a:p>
          <a:p>
            <a:pPr defTabSz="912813" fontAlgn="base">
              <a:spcBef>
                <a:spcPct val="0"/>
              </a:spcBef>
              <a:spcAft>
                <a:spcPct val="0"/>
              </a:spcAft>
            </a:pPr>
            <a:endParaRPr lang="en-US" sz="300" b="1" dirty="0" smtClean="0">
              <a:solidFill>
                <a:srgbClr val="000000"/>
              </a:solidFill>
              <a:latin typeface="Calibri" pitchFamily="34" charset="0"/>
              <a:cs typeface="Arial" pitchFamily="34" charset="0"/>
            </a:endParaRPr>
          </a:p>
          <a:p>
            <a:pPr defTabSz="912813" fontAlgn="base">
              <a:spcBef>
                <a:spcPct val="0"/>
              </a:spcBef>
              <a:spcAft>
                <a:spcPct val="0"/>
              </a:spcAft>
            </a:pPr>
            <a:r>
              <a:rPr lang="en-US" dirty="0" smtClean="0">
                <a:solidFill>
                  <a:srgbClr val="000000"/>
                </a:solidFill>
                <a:latin typeface="Calibri" pitchFamily="34" charset="0"/>
                <a:cs typeface="Arial" pitchFamily="34" charset="0"/>
              </a:rPr>
              <a:t>Tested Procedure				      V 3.0 (1998)     V 5.0( 2001)   V 5.4 (2005)</a:t>
            </a:r>
          </a:p>
          <a:p>
            <a:pPr defTabSz="912813" fontAlgn="base">
              <a:spcBef>
                <a:spcPct val="0"/>
              </a:spcBef>
              <a:spcAft>
                <a:spcPct val="0"/>
              </a:spcAft>
            </a:pPr>
            <a:r>
              <a:rPr lang="en-US" sz="600" dirty="0" smtClean="0">
                <a:solidFill>
                  <a:srgbClr val="000000"/>
                </a:solidFill>
                <a:latin typeface="Calibri" pitchFamily="34" charset="0"/>
                <a:cs typeface="Arial" pitchFamily="34" charset="0"/>
              </a:rPr>
              <a:t> </a:t>
            </a:r>
          </a:p>
          <a:p>
            <a:pPr defTabSz="912813" fontAlgn="base">
              <a:spcBef>
                <a:spcPct val="0"/>
              </a:spcBef>
              <a:spcAft>
                <a:spcPct val="0"/>
              </a:spcAft>
            </a:pPr>
            <a:r>
              <a:rPr lang="en-US" dirty="0" smtClean="0">
                <a:solidFill>
                  <a:srgbClr val="000000"/>
                </a:solidFill>
                <a:latin typeface="Calibri" pitchFamily="34" charset="0"/>
                <a:cs typeface="Arial" pitchFamily="34" charset="0"/>
              </a:rPr>
              <a:t>Create 2-ship load-plan, 2,400 normal cargo items        20 min 	8 min 	     1.5 min </a:t>
            </a:r>
          </a:p>
          <a:p>
            <a:pPr defTabSz="912813" fontAlgn="base">
              <a:spcBef>
                <a:spcPct val="0"/>
              </a:spcBef>
              <a:spcAft>
                <a:spcPct val="0"/>
              </a:spcAft>
            </a:pPr>
            <a:r>
              <a:rPr lang="en-US" dirty="0" smtClean="0">
                <a:solidFill>
                  <a:srgbClr val="000000"/>
                </a:solidFill>
                <a:latin typeface="Calibri" pitchFamily="34" charset="0"/>
                <a:cs typeface="Arial" pitchFamily="34" charset="0"/>
              </a:rPr>
              <a:t>Create 2-ship load-plan, 1,200 hazardous cargo items   25 min           11 min             2.5 min </a:t>
            </a:r>
          </a:p>
          <a:p>
            <a:pPr defTabSz="912813" fontAlgn="base">
              <a:spcBef>
                <a:spcPct val="0"/>
              </a:spcBef>
              <a:spcAft>
                <a:spcPct val="0"/>
              </a:spcAft>
            </a:pPr>
            <a:r>
              <a:rPr lang="en-US" dirty="0" smtClean="0">
                <a:solidFill>
                  <a:srgbClr val="000000"/>
                </a:solidFill>
                <a:latin typeface="Calibri" pitchFamily="34" charset="0"/>
                <a:cs typeface="Arial" pitchFamily="34" charset="0"/>
              </a:rPr>
              <a:t>Unload inventory of 2,400 items from 2 ships 	          10 min 	5 min 	      1.0 min </a:t>
            </a:r>
          </a:p>
        </p:txBody>
      </p:sp>
    </p:spTree>
    <p:extLst>
      <p:ext uri="{BB962C8B-B14F-4D97-AF65-F5344CB8AC3E}">
        <p14:creationId xmlns:p14="http://schemas.microsoft.com/office/powerpoint/2010/main" val="3639086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ctrTitle"/>
          </p:nvPr>
        </p:nvSpPr>
        <p:spPr/>
        <p:txBody>
          <a:bodyPr/>
          <a:lstStyle/>
          <a:p>
            <a:r>
              <a:rPr lang="en-US" smtClean="0"/>
              <a:t>Towards ontology coordination</a:t>
            </a:r>
          </a:p>
        </p:txBody>
      </p:sp>
      <p:sp>
        <p:nvSpPr>
          <p:cNvPr id="102403" name="Subtitle 2"/>
          <p:cNvSpPr>
            <a:spLocks noGrp="1"/>
          </p:cNvSpPr>
          <p:nvPr>
            <p:ph type="subTitle" idx="1"/>
          </p:nvPr>
        </p:nvSpPr>
        <p:spPr/>
        <p:txBody>
          <a:bodyPr/>
          <a:lstStyle/>
          <a:p>
            <a:r>
              <a:rPr lang="en-US" smtClean="0"/>
              <a:t>Barry Smith</a:t>
            </a:r>
          </a:p>
        </p:txBody>
      </p:sp>
      <p:sp>
        <p:nvSpPr>
          <p:cNvPr id="1024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E4EF07-714A-4A95-9E06-4A35CD668637}" type="slidenum">
              <a:rPr lang="en-US" smtClean="0">
                <a:solidFill>
                  <a:prstClr val="black"/>
                </a:solidFill>
              </a:rPr>
              <a:pPr/>
              <a:t>22</a:t>
            </a:fld>
            <a:endParaRPr lang="en-US" smtClean="0">
              <a:solidFill>
                <a:prstClr val="black"/>
              </a:solidFill>
            </a:endParaRPr>
          </a:p>
        </p:txBody>
      </p:sp>
    </p:spTree>
    <p:extLst>
      <p:ext uri="{BB962C8B-B14F-4D97-AF65-F5344CB8AC3E}">
        <p14:creationId xmlns:p14="http://schemas.microsoft.com/office/powerpoint/2010/main" val="41628652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descr="PROTOTYPE The mass of the international kilogram artifact in Paris may be chang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05000"/>
            <a:ext cx="38465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Rectangle 2"/>
          <p:cNvSpPr>
            <a:spLocks noGrp="1" noChangeArrowheads="1"/>
          </p:cNvSpPr>
          <p:nvPr>
            <p:ph type="title"/>
          </p:nvPr>
        </p:nvSpPr>
        <p:spPr>
          <a:xfrm>
            <a:off x="381000" y="304800"/>
            <a:ext cx="8458200" cy="1295400"/>
          </a:xfrm>
        </p:spPr>
        <p:txBody>
          <a:bodyPr>
            <a:normAutofit fontScale="90000"/>
          </a:bodyPr>
          <a:lstStyle/>
          <a:p>
            <a:pPr eaLnBrk="1" hangingPunct="1"/>
            <a:r>
              <a:rPr lang="en-US" smtClean="0"/>
              <a:t>On June 22, 1799, in Paris,</a:t>
            </a:r>
            <a:br>
              <a:rPr lang="en-US" smtClean="0"/>
            </a:br>
            <a:r>
              <a:rPr lang="en-US" smtClean="0"/>
              <a:t>everything changed</a:t>
            </a:r>
          </a:p>
        </p:txBody>
      </p:sp>
      <p:sp>
        <p:nvSpPr>
          <p:cNvPr id="10342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1D85FD4-A93D-4D98-A26F-9F9CBB7EB311}" type="slidenum">
              <a:rPr lang="en-US" smtClean="0">
                <a:solidFill>
                  <a:prstClr val="black"/>
                </a:solidFill>
              </a:rPr>
              <a:pPr/>
              <a:t>23</a:t>
            </a:fld>
            <a:endParaRPr lang="en-US" smtClean="0">
              <a:solidFill>
                <a:prstClr val="black"/>
              </a:solidFill>
            </a:endParaRPr>
          </a:p>
        </p:txBody>
      </p:sp>
    </p:spTree>
    <p:extLst>
      <p:ext uri="{BB962C8B-B14F-4D97-AF65-F5344CB8AC3E}">
        <p14:creationId xmlns:p14="http://schemas.microsoft.com/office/powerpoint/2010/main" val="110804579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04800" y="76200"/>
            <a:ext cx="8534400" cy="1143000"/>
          </a:xfrm>
        </p:spPr>
        <p:txBody>
          <a:bodyPr/>
          <a:lstStyle/>
          <a:p>
            <a:pPr eaLnBrk="1" hangingPunct="1"/>
            <a:r>
              <a:rPr lang="en-US" sz="4000" smtClean="0"/>
              <a:t>International System of Units</a:t>
            </a:r>
          </a:p>
        </p:txBody>
      </p:sp>
      <p:pic>
        <p:nvPicPr>
          <p:cNvPr id="104451" name="Picture 3" descr="SubwayDiagra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9200" y="1219200"/>
            <a:ext cx="6673850" cy="5249863"/>
          </a:xfrm>
          <a:noFill/>
        </p:spPr>
      </p:pic>
      <p:sp>
        <p:nvSpPr>
          <p:cNvPr id="1044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D858B45-6468-40BA-A408-F5806D79ACBA}" type="slidenum">
              <a:rPr lang="en-US" smtClean="0">
                <a:solidFill>
                  <a:prstClr val="black"/>
                </a:solidFill>
              </a:rPr>
              <a:pPr/>
              <a:t>24</a:t>
            </a:fld>
            <a:endParaRPr lang="en-US" smtClean="0">
              <a:solidFill>
                <a:prstClr val="black"/>
              </a:solidFill>
            </a:endParaRPr>
          </a:p>
        </p:txBody>
      </p:sp>
    </p:spTree>
    <p:extLst>
      <p:ext uri="{BB962C8B-B14F-4D97-AF65-F5344CB8AC3E}">
        <p14:creationId xmlns:p14="http://schemas.microsoft.com/office/powerpoint/2010/main" val="29962342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pPr eaLnBrk="1" hangingPunct="1"/>
            <a:r>
              <a:rPr lang="en-US" smtClean="0"/>
              <a:t>How to </a:t>
            </a:r>
            <a:r>
              <a:rPr lang="en-US" i="1" smtClean="0"/>
              <a:t>find </a:t>
            </a:r>
            <a:r>
              <a:rPr lang="en-US" smtClean="0"/>
              <a:t>data?</a:t>
            </a:r>
          </a:p>
        </p:txBody>
      </p:sp>
      <p:sp>
        <p:nvSpPr>
          <p:cNvPr id="105475" name="Content Placeholder 2"/>
          <p:cNvSpPr>
            <a:spLocks noGrp="1"/>
          </p:cNvSpPr>
          <p:nvPr>
            <p:ph idx="1"/>
          </p:nvPr>
        </p:nvSpPr>
        <p:spPr/>
        <p:txBody>
          <a:bodyPr/>
          <a:lstStyle/>
          <a:p>
            <a:pPr eaLnBrk="1" hangingPunct="1">
              <a:buFontTx/>
              <a:buNone/>
            </a:pPr>
            <a:r>
              <a:rPr lang="en-US" smtClean="0"/>
              <a:t>How to find other people’s data?</a:t>
            </a:r>
          </a:p>
          <a:p>
            <a:pPr eaLnBrk="1" hangingPunct="1">
              <a:buFontTx/>
              <a:buNone/>
            </a:pPr>
            <a:r>
              <a:rPr lang="en-US" smtClean="0"/>
              <a:t>How to find your own data?</a:t>
            </a:r>
          </a:p>
          <a:p>
            <a:pPr eaLnBrk="1" hangingPunct="1">
              <a:buFontTx/>
              <a:buNone/>
            </a:pPr>
            <a:r>
              <a:rPr lang="en-US" smtClean="0"/>
              <a:t>How to reason with data when you find it?</a:t>
            </a:r>
          </a:p>
          <a:p>
            <a:pPr eaLnBrk="1" hangingPunct="1">
              <a:buFontTx/>
              <a:buNone/>
            </a:pPr>
            <a:r>
              <a:rPr lang="en-US" smtClean="0"/>
              <a:t>How to combine data from multiple sources?</a:t>
            </a:r>
          </a:p>
          <a:p>
            <a:pPr eaLnBrk="1" hangingPunct="1">
              <a:buFontTx/>
              <a:buNone/>
            </a:pPr>
            <a:endParaRPr lang="en-US" smtClean="0"/>
          </a:p>
        </p:txBody>
      </p:sp>
      <p:sp>
        <p:nvSpPr>
          <p:cNvPr id="1054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7A3EC00-5640-4948-91F6-6993C05ADE15}" type="slidenum">
              <a:rPr lang="en-US" smtClean="0">
                <a:solidFill>
                  <a:prstClr val="black"/>
                </a:solidFill>
              </a:rPr>
              <a:pPr/>
              <a:t>25</a:t>
            </a:fld>
            <a:endParaRPr lang="en-US" smtClean="0">
              <a:solidFill>
                <a:prstClr val="black"/>
              </a:solidFill>
            </a:endParaRPr>
          </a:p>
        </p:txBody>
      </p:sp>
    </p:spTree>
    <p:extLst>
      <p:ext uri="{BB962C8B-B14F-4D97-AF65-F5344CB8AC3E}">
        <p14:creationId xmlns:p14="http://schemas.microsoft.com/office/powerpoint/2010/main" val="881944113"/>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D5C6D8C-8D44-4FC8-9870-C55702839336}" type="slidenum">
              <a:rPr lang="en-US" smtClean="0">
                <a:solidFill>
                  <a:prstClr val="black"/>
                </a:solidFill>
              </a:rPr>
              <a:pPr/>
              <a:t>26</a:t>
            </a:fld>
            <a:endParaRPr lang="en-US" smtClean="0">
              <a:solidFill>
                <a:prstClr val="black"/>
              </a:solidFill>
            </a:endParaRPr>
          </a:p>
        </p:txBody>
      </p:sp>
      <p:sp>
        <p:nvSpPr>
          <p:cNvPr id="106499" name="Text Box 7"/>
          <p:cNvSpPr txBox="1">
            <a:spLocks noChangeArrowheads="1"/>
          </p:cNvSpPr>
          <p:nvPr/>
        </p:nvSpPr>
        <p:spPr bwMode="auto">
          <a:xfrm>
            <a:off x="76200" y="685800"/>
            <a:ext cx="89154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2860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4000">
                <a:solidFill>
                  <a:prstClr val="black"/>
                </a:solidFill>
              </a:rPr>
              <a:t>How to solve the problem of making the data we find queryable and re-usable by others?</a:t>
            </a:r>
          </a:p>
        </p:txBody>
      </p:sp>
      <p:sp>
        <p:nvSpPr>
          <p:cNvPr id="106500" name="TextBox 5"/>
          <p:cNvSpPr txBox="1">
            <a:spLocks noChangeArrowheads="1"/>
          </p:cNvSpPr>
          <p:nvPr/>
        </p:nvSpPr>
        <p:spPr bwMode="auto">
          <a:xfrm>
            <a:off x="1066800" y="3276600"/>
            <a:ext cx="8001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3600">
                <a:solidFill>
                  <a:prstClr val="black"/>
                </a:solidFill>
              </a:rPr>
              <a:t>Part of the solution must involve: standardized terminologies and coding schemes, analogous to the SI System of Units</a:t>
            </a:r>
          </a:p>
        </p:txBody>
      </p:sp>
    </p:spTree>
    <p:extLst>
      <p:ext uri="{BB962C8B-B14F-4D97-AF65-F5344CB8AC3E}">
        <p14:creationId xmlns:p14="http://schemas.microsoft.com/office/powerpoint/2010/main" val="12461984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2"/>
            <a:fld id="{053E6E13-618F-4A66-95C8-B64817686609}" type="slidenum">
              <a:rPr lang="en-US">
                <a:solidFill>
                  <a:prstClr val="black"/>
                </a:solidFill>
              </a:rPr>
              <a:pPr lvl="2"/>
              <a:t>27</a:t>
            </a:fld>
            <a:endParaRPr lang="en-US">
              <a:solidFill>
                <a:prstClr val="black"/>
              </a:solidFill>
            </a:endParaRPr>
          </a:p>
        </p:txBody>
      </p:sp>
      <p:pic>
        <p:nvPicPr>
          <p:cNvPr id="107523" name="Picture 2" descr="cluster"/>
          <p:cNvPicPr>
            <a:picLocks noChangeAspect="1" noChangeArrowheads="1"/>
          </p:cNvPicPr>
          <p:nvPr/>
        </p:nvPicPr>
        <p:blipFill>
          <a:blip r:embed="rId3">
            <a:extLst>
              <a:ext uri="{28A0092B-C50C-407E-A947-70E740481C1C}">
                <a14:useLocalDpi xmlns:a14="http://schemas.microsoft.com/office/drawing/2010/main" val="0"/>
              </a:ext>
            </a:extLst>
          </a:blip>
          <a:srcRect t="8139" r="41371" b="2174"/>
          <a:stretch>
            <a:fillRect/>
          </a:stretch>
        </p:blipFill>
        <p:spPr bwMode="auto">
          <a:xfrm>
            <a:off x="1219200" y="0"/>
            <a:ext cx="6483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Rectangle 3"/>
          <p:cNvSpPr>
            <a:spLocks noChangeArrowheads="1"/>
          </p:cNvSpPr>
          <p:nvPr/>
        </p:nvSpPr>
        <p:spPr bwMode="auto">
          <a:xfrm>
            <a:off x="0" y="6019800"/>
            <a:ext cx="1295400" cy="838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prstClr val="black"/>
              </a:solidFill>
            </a:endParaRPr>
          </a:p>
        </p:txBody>
      </p:sp>
      <p:sp>
        <p:nvSpPr>
          <p:cNvPr id="107525" name="Rectangle 4"/>
          <p:cNvSpPr>
            <a:spLocks noChangeArrowheads="1"/>
          </p:cNvSpPr>
          <p:nvPr/>
        </p:nvSpPr>
        <p:spPr bwMode="auto">
          <a:xfrm>
            <a:off x="0" y="1371600"/>
            <a:ext cx="8001000" cy="1219200"/>
          </a:xfrm>
          <a:prstGeom prst="rect">
            <a:avLst/>
          </a:prstGeom>
          <a:solidFill>
            <a:schemeClr val="bg1"/>
          </a:solidFill>
          <a:ln w="9525">
            <a:solidFill>
              <a:schemeClr val="tx1"/>
            </a:solidFill>
            <a:miter lim="800000"/>
            <a:headEnd/>
            <a:tailEnd/>
          </a:ln>
        </p:spPr>
        <p:txBody>
          <a:bodyPr wrap="none" anchor="ctr"/>
          <a:lstStyle/>
          <a:p>
            <a:r>
              <a:rPr lang="en-US" sz="3600" b="1">
                <a:solidFill>
                  <a:prstClr val="black"/>
                </a:solidFill>
              </a:rPr>
              <a:t>  ontologies = standardized labels </a:t>
            </a:r>
          </a:p>
          <a:p>
            <a:r>
              <a:rPr lang="en-US" sz="3600" b="1">
                <a:solidFill>
                  <a:prstClr val="black"/>
                </a:solidFill>
              </a:rPr>
              <a:t>  designed for use in annotations</a:t>
            </a:r>
            <a:endParaRPr lang="en-US" sz="3600" b="1" i="1">
              <a:solidFill>
                <a:prstClr val="black"/>
              </a:solidFill>
            </a:endParaRPr>
          </a:p>
        </p:txBody>
      </p:sp>
      <p:sp>
        <p:nvSpPr>
          <p:cNvPr id="107526" name="Rectangle 5"/>
          <p:cNvSpPr>
            <a:spLocks noChangeArrowheads="1"/>
          </p:cNvSpPr>
          <p:nvPr/>
        </p:nvSpPr>
        <p:spPr bwMode="auto">
          <a:xfrm>
            <a:off x="609600" y="3048000"/>
            <a:ext cx="7391400" cy="1295400"/>
          </a:xfrm>
          <a:prstGeom prst="rect">
            <a:avLst/>
          </a:prstGeom>
          <a:solidFill>
            <a:schemeClr val="bg1"/>
          </a:solidFill>
          <a:ln w="9525">
            <a:solidFill>
              <a:schemeClr val="tx1"/>
            </a:solidFill>
            <a:miter lim="800000"/>
            <a:headEnd/>
            <a:tailEnd/>
          </a:ln>
        </p:spPr>
        <p:txBody>
          <a:bodyPr wrap="none" anchor="ctr"/>
          <a:lstStyle/>
          <a:p>
            <a:r>
              <a:rPr lang="en-US" sz="3600" b="1">
                <a:solidFill>
                  <a:prstClr val="black"/>
                </a:solidFill>
              </a:rPr>
              <a:t>to make the data cognitively </a:t>
            </a:r>
          </a:p>
          <a:p>
            <a:r>
              <a:rPr lang="en-US" sz="3600" b="1">
                <a:solidFill>
                  <a:prstClr val="black"/>
                </a:solidFill>
              </a:rPr>
              <a:t>accessible to human beings</a:t>
            </a:r>
            <a:endParaRPr lang="en-US" sz="3600" b="1" i="1">
              <a:solidFill>
                <a:prstClr val="black"/>
              </a:solidFill>
            </a:endParaRPr>
          </a:p>
        </p:txBody>
      </p:sp>
      <p:sp>
        <p:nvSpPr>
          <p:cNvPr id="107527" name="Rectangle 8"/>
          <p:cNvSpPr>
            <a:spLocks noChangeArrowheads="1"/>
          </p:cNvSpPr>
          <p:nvPr/>
        </p:nvSpPr>
        <p:spPr bwMode="auto">
          <a:xfrm>
            <a:off x="609600" y="4724400"/>
            <a:ext cx="7391400" cy="1219200"/>
          </a:xfrm>
          <a:prstGeom prst="rect">
            <a:avLst/>
          </a:prstGeom>
          <a:solidFill>
            <a:schemeClr val="bg1"/>
          </a:solidFill>
          <a:ln w="9525">
            <a:solidFill>
              <a:schemeClr val="tx1"/>
            </a:solidFill>
            <a:miter lim="800000"/>
            <a:headEnd/>
            <a:tailEnd/>
          </a:ln>
        </p:spPr>
        <p:txBody>
          <a:bodyPr wrap="none" anchor="ctr"/>
          <a:lstStyle/>
          <a:p>
            <a:r>
              <a:rPr lang="en-US" sz="3600" b="1">
                <a:solidFill>
                  <a:prstClr val="black"/>
                </a:solidFill>
              </a:rPr>
              <a:t>and algorithmically accessible </a:t>
            </a:r>
          </a:p>
          <a:p>
            <a:r>
              <a:rPr lang="en-US" sz="3600" b="1">
                <a:solidFill>
                  <a:prstClr val="black"/>
                </a:solidFill>
              </a:rPr>
              <a:t>to computers</a:t>
            </a:r>
            <a:endParaRPr lang="en-US" sz="3600" b="1" i="1">
              <a:solidFill>
                <a:prstClr val="black"/>
              </a:solidFill>
            </a:endParaRPr>
          </a:p>
        </p:txBody>
      </p:sp>
    </p:spTree>
    <p:extLst>
      <p:ext uri="{BB962C8B-B14F-4D97-AF65-F5344CB8AC3E}">
        <p14:creationId xmlns:p14="http://schemas.microsoft.com/office/powerpoint/2010/main" val="20559105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0" y="381000"/>
            <a:ext cx="9144000" cy="1143000"/>
          </a:xfrm>
        </p:spPr>
        <p:txBody>
          <a:bodyPr/>
          <a:lstStyle/>
          <a:p>
            <a:pPr eaLnBrk="1" hangingPunct="1"/>
            <a:r>
              <a:rPr lang="en-US" sz="3600" smtClean="0"/>
              <a:t>Uses of ‘ontology’ in PubMed abstracts</a:t>
            </a:r>
          </a:p>
        </p:txBody>
      </p:sp>
      <p:sp>
        <p:nvSpPr>
          <p:cNvPr id="108547"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solidFill>
                <a:srgbClr val="000000"/>
              </a:solidFill>
              <a:cs typeface="Arial" charset="0"/>
            </a:endParaRPr>
          </a:p>
        </p:txBody>
      </p:sp>
      <p:graphicFrame>
        <p:nvGraphicFramePr>
          <p:cNvPr id="108548" name="Chart 5"/>
          <p:cNvGraphicFramePr>
            <a:graphicFrameLocks/>
          </p:cNvGraphicFramePr>
          <p:nvPr/>
        </p:nvGraphicFramePr>
        <p:xfrm>
          <a:off x="1143000" y="1600200"/>
          <a:ext cx="6553200" cy="4419600"/>
        </p:xfrm>
        <a:graphic>
          <a:graphicData uri="http://schemas.openxmlformats.org/presentationml/2006/ole">
            <mc:AlternateContent xmlns:mc="http://schemas.openxmlformats.org/markup-compatibility/2006">
              <mc:Choice xmlns:v="urn:schemas-microsoft-com:vml" Requires="v">
                <p:oleObj spid="_x0000_s1053" r:id="rId3" imgW="5944115" imgH="3657917" progId="Excel.Chart.8">
                  <p:embed/>
                </p:oleObj>
              </mc:Choice>
              <mc:Fallback>
                <p:oleObj r:id="rId3" imgW="5944115" imgH="3657917"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6553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8549" name="Picture 3"/>
          <p:cNvPicPr>
            <a:picLocks noChangeAspect="1" noChangeArrowheads="1"/>
          </p:cNvPicPr>
          <p:nvPr/>
        </p:nvPicPr>
        <p:blipFill>
          <a:blip r:embed="rId5">
            <a:extLst>
              <a:ext uri="{28A0092B-C50C-407E-A947-70E740481C1C}">
                <a14:useLocalDpi xmlns:a14="http://schemas.microsoft.com/office/drawing/2010/main" val="0"/>
              </a:ext>
            </a:extLst>
          </a:blip>
          <a:srcRect l="9375" t="9560" r="10156" b="18750"/>
          <a:stretch>
            <a:fillRect/>
          </a:stretch>
        </p:blipFill>
        <p:spPr bwMode="auto">
          <a:xfrm>
            <a:off x="0" y="0"/>
            <a:ext cx="9144000"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6FC4EC-D17F-428E-9245-C62F3334456D}" type="slidenum">
              <a:rPr lang="en-US" smtClean="0">
                <a:solidFill>
                  <a:srgbClr val="B4B1A0"/>
                </a:solidFill>
              </a:rPr>
              <a:pPr/>
              <a:t>28</a:t>
            </a:fld>
            <a:endParaRPr lang="en-US" smtClean="0">
              <a:solidFill>
                <a:srgbClr val="B4B1A0"/>
              </a:solidFill>
            </a:endParaRPr>
          </a:p>
        </p:txBody>
      </p:sp>
    </p:spTree>
    <p:extLst>
      <p:ext uri="{BB962C8B-B14F-4D97-AF65-F5344CB8AC3E}">
        <p14:creationId xmlns:p14="http://schemas.microsoft.com/office/powerpoint/2010/main" val="10789930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24AED48-B67E-4833-9FE9-298DC0EB9147}" type="slidenum">
              <a:rPr lang="en-US" smtClean="0">
                <a:solidFill>
                  <a:srgbClr val="000000"/>
                </a:solidFill>
              </a:rPr>
              <a:pPr/>
              <a:t>29</a:t>
            </a:fld>
            <a:endParaRPr lang="en-US" smtClean="0">
              <a:solidFill>
                <a:srgbClr val="000000"/>
              </a:solidFill>
            </a:endParaRPr>
          </a:p>
        </p:txBody>
      </p:sp>
      <p:sp>
        <p:nvSpPr>
          <p:cNvPr id="109571" name="Rectangle 10"/>
          <p:cNvSpPr>
            <a:spLocks noGrp="1" noChangeArrowheads="1"/>
          </p:cNvSpPr>
          <p:nvPr>
            <p:ph type="title"/>
          </p:nvPr>
        </p:nvSpPr>
        <p:spPr/>
        <p:txBody>
          <a:bodyPr/>
          <a:lstStyle/>
          <a:p>
            <a:pPr eaLnBrk="1" hangingPunct="1"/>
            <a:endParaRPr lang="en-US" smtClean="0"/>
          </a:p>
        </p:txBody>
      </p:sp>
      <p:grpSp>
        <p:nvGrpSpPr>
          <p:cNvPr id="109572" name="Group 3"/>
          <p:cNvGrpSpPr>
            <a:grpSpLocks/>
          </p:cNvGrpSpPr>
          <p:nvPr/>
        </p:nvGrpSpPr>
        <p:grpSpPr bwMode="auto">
          <a:xfrm>
            <a:off x="0" y="0"/>
            <a:ext cx="9144000" cy="6858000"/>
            <a:chOff x="336" y="1416"/>
            <a:chExt cx="2160" cy="2015"/>
          </a:xfrm>
        </p:grpSpPr>
        <p:pic>
          <p:nvPicPr>
            <p:cNvPr id="109578" name="Picture 4"/>
            <p:cNvPicPr>
              <a:picLocks noChangeAspect="1" noChangeArrowheads="1"/>
            </p:cNvPicPr>
            <p:nvPr/>
          </p:nvPicPr>
          <p:blipFill>
            <a:blip r:embed="rId3">
              <a:extLst>
                <a:ext uri="{28A0092B-C50C-407E-A947-70E740481C1C}">
                  <a14:useLocalDpi xmlns:a14="http://schemas.microsoft.com/office/drawing/2010/main" val="0"/>
                </a:ext>
              </a:extLst>
            </a:blip>
            <a:srcRect t="16611" r="49829" b="29649"/>
            <a:stretch>
              <a:fillRect/>
            </a:stretch>
          </p:blipFill>
          <p:spPr bwMode="auto">
            <a:xfrm>
              <a:off x="336" y="1416"/>
              <a:ext cx="1392"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9" name="Picture 5"/>
            <p:cNvPicPr>
              <a:picLocks noChangeAspect="1" noChangeArrowheads="1"/>
            </p:cNvPicPr>
            <p:nvPr/>
          </p:nvPicPr>
          <p:blipFill>
            <a:blip r:embed="rId3">
              <a:extLst>
                <a:ext uri="{28A0092B-C50C-407E-A947-70E740481C1C}">
                  <a14:useLocalDpi xmlns:a14="http://schemas.microsoft.com/office/drawing/2010/main" val="0"/>
                </a:ext>
              </a:extLst>
            </a:blip>
            <a:srcRect l="63145" t="16611" r="9174" b="29649"/>
            <a:stretch>
              <a:fillRect/>
            </a:stretch>
          </p:blipFill>
          <p:spPr bwMode="auto">
            <a:xfrm>
              <a:off x="1728" y="1416"/>
              <a:ext cx="768"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573" name="Group 3"/>
          <p:cNvGrpSpPr>
            <a:grpSpLocks/>
          </p:cNvGrpSpPr>
          <p:nvPr/>
        </p:nvGrpSpPr>
        <p:grpSpPr bwMode="auto">
          <a:xfrm>
            <a:off x="0" y="0"/>
            <a:ext cx="9144000" cy="6858000"/>
            <a:chOff x="336" y="1416"/>
            <a:chExt cx="2160" cy="2015"/>
          </a:xfrm>
        </p:grpSpPr>
        <p:pic>
          <p:nvPicPr>
            <p:cNvPr id="109576" name="Picture 4"/>
            <p:cNvPicPr>
              <a:picLocks noChangeAspect="1" noChangeArrowheads="1"/>
            </p:cNvPicPr>
            <p:nvPr/>
          </p:nvPicPr>
          <p:blipFill>
            <a:blip r:embed="rId3">
              <a:extLst>
                <a:ext uri="{28A0092B-C50C-407E-A947-70E740481C1C}">
                  <a14:useLocalDpi xmlns:a14="http://schemas.microsoft.com/office/drawing/2010/main" val="0"/>
                </a:ext>
              </a:extLst>
            </a:blip>
            <a:srcRect t="16611" r="49829" b="29649"/>
            <a:stretch>
              <a:fillRect/>
            </a:stretch>
          </p:blipFill>
          <p:spPr bwMode="auto">
            <a:xfrm>
              <a:off x="336" y="1416"/>
              <a:ext cx="1392"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7" name="Picture 5"/>
            <p:cNvPicPr>
              <a:picLocks noChangeAspect="1" noChangeArrowheads="1"/>
            </p:cNvPicPr>
            <p:nvPr/>
          </p:nvPicPr>
          <p:blipFill>
            <a:blip r:embed="rId3">
              <a:extLst>
                <a:ext uri="{28A0092B-C50C-407E-A947-70E740481C1C}">
                  <a14:useLocalDpi xmlns:a14="http://schemas.microsoft.com/office/drawing/2010/main" val="0"/>
                </a:ext>
              </a:extLst>
            </a:blip>
            <a:srcRect l="63145" t="16611" r="9174" b="29649"/>
            <a:stretch>
              <a:fillRect/>
            </a:stretch>
          </p:blipFill>
          <p:spPr bwMode="auto">
            <a:xfrm>
              <a:off x="1728" y="1416"/>
              <a:ext cx="768"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9574" name="Picture 5"/>
          <p:cNvPicPr>
            <a:picLocks noChangeAspect="1" noChangeArrowheads="1"/>
          </p:cNvPicPr>
          <p:nvPr/>
        </p:nvPicPr>
        <p:blipFill>
          <a:blip r:embed="rId3">
            <a:extLst>
              <a:ext uri="{28A0092B-C50C-407E-A947-70E740481C1C}">
                <a14:useLocalDpi xmlns:a14="http://schemas.microsoft.com/office/drawing/2010/main" val="0"/>
              </a:ext>
            </a:extLst>
          </a:blip>
          <a:srcRect l="63145" t="22581" r="9174" b="69656"/>
          <a:stretch>
            <a:fillRect/>
          </a:stretch>
        </p:blipFill>
        <p:spPr bwMode="auto">
          <a:xfrm>
            <a:off x="2590800" y="417513"/>
            <a:ext cx="67325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2"/>
          <p:cNvPicPr>
            <a:picLocks noChangeAspect="1" noChangeArrowheads="1"/>
          </p:cNvPicPr>
          <p:nvPr/>
        </p:nvPicPr>
        <p:blipFill>
          <a:blip r:embed="rId4">
            <a:extLst>
              <a:ext uri="{28A0092B-C50C-407E-A947-70E740481C1C}">
                <a14:useLocalDpi xmlns:a14="http://schemas.microsoft.com/office/drawing/2010/main" val="0"/>
              </a:ext>
            </a:extLst>
          </a:blip>
          <a:srcRect l="6767" t="9375" r="12030" b="7292"/>
          <a:stretch>
            <a:fillRect/>
          </a:stretch>
        </p:blipFill>
        <p:spPr bwMode="auto">
          <a:xfrm>
            <a:off x="-304800" y="84138"/>
            <a:ext cx="9448800" cy="677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32021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pPr eaLnBrk="1" hangingPunct="1"/>
            <a:r>
              <a:rPr lang="en-US" dirty="0" smtClean="0">
                <a:latin typeface="Arial" pitchFamily="34" charset="0"/>
                <a:cs typeface="Arial" pitchFamily="34" charset="0"/>
              </a:rPr>
              <a:t>The problem: many, many silos</a:t>
            </a:r>
            <a:endParaRPr lang="en-US" dirty="0" smtClean="0"/>
          </a:p>
        </p:txBody>
      </p:sp>
      <p:sp>
        <p:nvSpPr>
          <p:cNvPr id="3" name="Content Placeholder 2"/>
          <p:cNvSpPr>
            <a:spLocks noGrp="1"/>
          </p:cNvSpPr>
          <p:nvPr>
            <p:ph idx="1"/>
          </p:nvPr>
        </p:nvSpPr>
        <p:spPr>
          <a:xfrm>
            <a:off x="457200" y="1600200"/>
            <a:ext cx="8229600" cy="4800600"/>
          </a:xfrm>
        </p:spPr>
        <p:txBody>
          <a:bodyPr rtlCol="0">
            <a:normAutofit fontScale="92500" lnSpcReduction="10000"/>
          </a:bodyPr>
          <a:lstStyle/>
          <a:p>
            <a:pPr marL="342825" indent="-342825" defTabSz="914199" eaLnBrk="1" fontAlgn="auto" hangingPunct="1">
              <a:spcAft>
                <a:spcPts val="0"/>
              </a:spcAft>
              <a:defRPr/>
            </a:pPr>
            <a:r>
              <a:rPr lang="en-US" dirty="0" err="1" smtClean="0"/>
              <a:t>DoD</a:t>
            </a:r>
            <a:r>
              <a:rPr lang="en-US" dirty="0" smtClean="0"/>
              <a:t> </a:t>
            </a:r>
            <a:r>
              <a:rPr lang="en-US" dirty="0"/>
              <a:t>spends more than $6B annually developing a portfolio of more than 2,000 business systems and Web </a:t>
            </a:r>
            <a:r>
              <a:rPr lang="en-US" dirty="0" smtClean="0"/>
              <a:t>services</a:t>
            </a:r>
          </a:p>
          <a:p>
            <a:pPr marL="342825" indent="-342825" defTabSz="914199" eaLnBrk="1" fontAlgn="auto" hangingPunct="1">
              <a:spcAft>
                <a:spcPts val="0"/>
              </a:spcAft>
              <a:defRPr/>
            </a:pPr>
            <a:r>
              <a:rPr lang="en-US" dirty="0" smtClean="0"/>
              <a:t>these systems are </a:t>
            </a:r>
            <a:r>
              <a:rPr lang="en-US" dirty="0"/>
              <a:t>poorly </a:t>
            </a:r>
            <a:r>
              <a:rPr lang="en-US" dirty="0" smtClean="0"/>
              <a:t>integrated</a:t>
            </a:r>
          </a:p>
          <a:p>
            <a:pPr marL="342825" indent="-342825" defTabSz="914199" eaLnBrk="1" fontAlgn="auto" hangingPunct="1">
              <a:spcAft>
                <a:spcPts val="0"/>
              </a:spcAft>
              <a:defRPr/>
            </a:pPr>
            <a:r>
              <a:rPr lang="en-US" dirty="0" smtClean="0"/>
              <a:t>deliver redundant capabilities, </a:t>
            </a:r>
          </a:p>
          <a:p>
            <a:pPr marL="342825" indent="-342825" defTabSz="914199" eaLnBrk="1" fontAlgn="auto" hangingPunct="1">
              <a:spcAft>
                <a:spcPts val="0"/>
              </a:spcAft>
              <a:defRPr/>
            </a:pPr>
            <a:r>
              <a:rPr lang="en-US" dirty="0" smtClean="0"/>
              <a:t>make data hard to access, foster error</a:t>
            </a:r>
            <a:r>
              <a:rPr lang="en-US" dirty="0"/>
              <a:t> </a:t>
            </a:r>
            <a:r>
              <a:rPr lang="en-US" dirty="0" smtClean="0"/>
              <a:t>and waste</a:t>
            </a:r>
          </a:p>
          <a:p>
            <a:pPr marL="342825" indent="-342825" defTabSz="914199" eaLnBrk="1" fontAlgn="auto" hangingPunct="1">
              <a:spcAft>
                <a:spcPts val="0"/>
              </a:spcAft>
              <a:defRPr/>
            </a:pPr>
            <a:r>
              <a:rPr lang="en-US" dirty="0" smtClean="0"/>
              <a:t>prevent secondary uses of data</a:t>
            </a:r>
          </a:p>
          <a:p>
            <a:pPr marL="0" indent="0" defTabSz="914199" eaLnBrk="1" fontAlgn="auto" hangingPunct="1">
              <a:spcAft>
                <a:spcPts val="0"/>
              </a:spcAft>
              <a:buFont typeface="Arial" pitchFamily="34" charset="0"/>
              <a:buNone/>
              <a:defRPr/>
            </a:pPr>
            <a:endParaRPr lang="en-US" dirty="0" smtClean="0"/>
          </a:p>
          <a:p>
            <a:pPr marL="0" indent="0" defTabSz="914199" eaLnBrk="1" fontAlgn="auto" hangingPunct="1">
              <a:spcAft>
                <a:spcPts val="0"/>
              </a:spcAft>
              <a:buFont typeface="Arial" pitchFamily="34" charset="0"/>
              <a:buNone/>
              <a:defRPr/>
            </a:pPr>
            <a:r>
              <a:rPr lang="en-US" sz="2400" u="sng" dirty="0" smtClean="0">
                <a:hlinkClick r:id="rId2"/>
              </a:rPr>
              <a:t>https</a:t>
            </a:r>
            <a:r>
              <a:rPr lang="en-US" sz="2400" u="sng" dirty="0">
                <a:hlinkClick r:id="rId2"/>
              </a:rPr>
              <a:t>://ditpr.dod.mil/</a:t>
            </a:r>
            <a:r>
              <a:rPr lang="en-US" sz="2400" dirty="0"/>
              <a:t> Based on FY11 Defense Information Technology Repository (DITPR) data</a:t>
            </a:r>
          </a:p>
          <a:p>
            <a:pPr marL="342825" indent="-342825" defTabSz="914199" eaLnBrk="1" fontAlgn="auto" hangingPunct="1">
              <a:spcAft>
                <a:spcPts val="0"/>
              </a:spcAft>
              <a:defRPr/>
            </a:pPr>
            <a:endParaRPr lang="en-US" dirty="0"/>
          </a:p>
        </p:txBody>
      </p:sp>
      <p:sp>
        <p:nvSpPr>
          <p:cNvPr id="2385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8C32162-8C58-4D9A-8C44-DC94685BE596}" type="slidenum">
              <a:rPr lang="en-US" smtClean="0">
                <a:solidFill>
                  <a:srgbClr val="898989"/>
                </a:solidFill>
              </a:rPr>
              <a:pPr eaLnBrk="1" hangingPunct="1"/>
              <a:t>3</a:t>
            </a:fld>
            <a:endParaRPr lang="en-US" smtClean="0">
              <a:solidFill>
                <a:srgbClr val="898989"/>
              </a:solidFill>
            </a:endParaRPr>
          </a:p>
        </p:txBody>
      </p:sp>
    </p:spTree>
    <p:extLst>
      <p:ext uri="{BB962C8B-B14F-4D97-AF65-F5344CB8AC3E}">
        <p14:creationId xmlns:p14="http://schemas.microsoft.com/office/powerpoint/2010/main" val="1555882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8" descr="http://pharyngula.org/images/aspm-mr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525"/>
            <a:ext cx="9144000" cy="705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Slide Number Placeholder 5"/>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6B3E750C-51B2-431B-AF77-809ABB3F5597}" type="slidenum">
              <a:rPr lang="en-US" smtClean="0">
                <a:solidFill>
                  <a:prstClr val="black"/>
                </a:solidFill>
              </a:rPr>
              <a:pPr algn="l"/>
              <a:t>30</a:t>
            </a:fld>
            <a:endParaRPr lang="en-US" smtClean="0">
              <a:solidFill>
                <a:prstClr val="black"/>
              </a:solidFill>
            </a:endParaRPr>
          </a:p>
        </p:txBody>
      </p:sp>
      <p:sp>
        <p:nvSpPr>
          <p:cNvPr id="110596" name="Rectangle 6"/>
          <p:cNvSpPr>
            <a:spLocks noChangeArrowheads="1"/>
          </p:cNvSpPr>
          <p:nvPr/>
        </p:nvSpPr>
        <p:spPr bwMode="auto">
          <a:xfrm>
            <a:off x="0" y="2286000"/>
            <a:ext cx="7391400" cy="2133600"/>
          </a:xfrm>
          <a:prstGeom prst="rect">
            <a:avLst/>
          </a:prstGeom>
          <a:solidFill>
            <a:schemeClr val="bg1"/>
          </a:solidFill>
          <a:ln w="9525">
            <a:solidFill>
              <a:schemeClr val="tx1"/>
            </a:solidFill>
            <a:miter lim="800000"/>
            <a:headEnd/>
            <a:tailEnd/>
          </a:ln>
        </p:spPr>
        <p:txBody>
          <a:bodyPr wrap="none" anchor="ctr"/>
          <a:lstStyle/>
          <a:p>
            <a:r>
              <a:rPr lang="en-US" sz="3200" b="1">
                <a:solidFill>
                  <a:prstClr val="black"/>
                </a:solidFill>
              </a:rPr>
              <a:t>ontologies = high quality controlled </a:t>
            </a:r>
          </a:p>
          <a:p>
            <a:r>
              <a:rPr lang="en-US" sz="3200" b="1">
                <a:solidFill>
                  <a:prstClr val="black"/>
                </a:solidFill>
              </a:rPr>
              <a:t>structured vocabularies for the </a:t>
            </a:r>
          </a:p>
          <a:p>
            <a:r>
              <a:rPr lang="en-US" sz="3200" b="1">
                <a:solidFill>
                  <a:prstClr val="black"/>
                </a:solidFill>
              </a:rPr>
              <a:t>annotation (description, tagging) of </a:t>
            </a:r>
          </a:p>
          <a:p>
            <a:r>
              <a:rPr lang="en-US" sz="3200" b="1">
                <a:solidFill>
                  <a:prstClr val="black"/>
                </a:solidFill>
              </a:rPr>
              <a:t>data, images, emails, documents, …</a:t>
            </a:r>
          </a:p>
        </p:txBody>
      </p:sp>
    </p:spTree>
    <p:extLst>
      <p:ext uri="{BB962C8B-B14F-4D97-AF65-F5344CB8AC3E}">
        <p14:creationId xmlns:p14="http://schemas.microsoft.com/office/powerpoint/2010/main" val="2543421685"/>
      </p:ext>
    </p:extLst>
  </p:cSld>
  <p:clrMapOvr>
    <a:masterClrMapping/>
  </p:clrMapOvr>
  <p:transition advTm="65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381000" y="0"/>
            <a:ext cx="8458200" cy="685800"/>
          </a:xfrm>
          <a:solidFill>
            <a:schemeClr val="bg1"/>
          </a:solidFill>
        </p:spPr>
        <p:txBody>
          <a:bodyPr anchor="t">
            <a:normAutofit fontScale="90000"/>
          </a:bodyPr>
          <a:lstStyle/>
          <a:p>
            <a:pPr eaLnBrk="1" hangingPunct="1"/>
            <a:r>
              <a:rPr lang="en-US" sz="4000" dirty="0" smtClean="0"/>
              <a:t>compare: legends for maps</a:t>
            </a:r>
          </a:p>
        </p:txBody>
      </p:sp>
      <p:pic>
        <p:nvPicPr>
          <p:cNvPr id="111619" name="Picture 3" descr="athabasca_group_map_with_legen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823913"/>
            <a:ext cx="7086600" cy="6034087"/>
          </a:xfrm>
          <a:noFill/>
        </p:spPr>
      </p:pic>
      <p:sp>
        <p:nvSpPr>
          <p:cNvPr id="1143812" name="Rectangle 4"/>
          <p:cNvSpPr>
            <a:spLocks noChangeArrowheads="1"/>
          </p:cNvSpPr>
          <p:nvPr/>
        </p:nvSpPr>
        <p:spPr bwMode="auto">
          <a:xfrm>
            <a:off x="381000" y="0"/>
            <a:ext cx="8458200" cy="838200"/>
          </a:xfrm>
          <a:prstGeom prst="rect">
            <a:avLst/>
          </a:prstGeom>
          <a:gradFill rotWithShape="0">
            <a:gsLst>
              <a:gs pos="0">
                <a:schemeClr val="tx1">
                  <a:alpha val="78999"/>
                </a:schemeClr>
              </a:gs>
              <a:gs pos="50000">
                <a:schemeClr val="accent2"/>
              </a:gs>
              <a:gs pos="100000">
                <a:schemeClr val="tx1">
                  <a:alpha val="78999"/>
                </a:schemeClr>
              </a:gs>
            </a:gsLst>
            <a:lin ang="5400000" scaled="1"/>
          </a:gradFill>
          <a:ln w="9525">
            <a:noFill/>
            <a:miter lim="800000"/>
            <a:headEnd/>
            <a:tailEnd/>
          </a:ln>
          <a:effectLst/>
        </p:spPr>
        <p:txBody>
          <a:bodyPr anchor="ctr"/>
          <a:lstStyle/>
          <a:p>
            <a:pPr algn="ctr">
              <a:defRPr/>
            </a:pPr>
            <a:r>
              <a:rPr lang="en-US" sz="4000">
                <a:solidFill>
                  <a:prstClr val="white"/>
                </a:solidFill>
              </a:rPr>
              <a:t>compare: legends for maps</a:t>
            </a:r>
          </a:p>
        </p:txBody>
      </p:sp>
      <p:sp>
        <p:nvSpPr>
          <p:cNvPr id="2" name="Slide Number Placeholder 1"/>
          <p:cNvSpPr>
            <a:spLocks noGrp="1"/>
          </p:cNvSpPr>
          <p:nvPr>
            <p:ph type="sldNum" sz="quarter" idx="12"/>
          </p:nvPr>
        </p:nvSpPr>
        <p:spPr/>
        <p:txBody>
          <a:bodyPr/>
          <a:lstStyle/>
          <a:p>
            <a:fld id="{7960A89A-CD9B-4D0E-A2C3-15680F579305}"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8582697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027113" y="165100"/>
            <a:ext cx="7189787" cy="514350"/>
          </a:xfrm>
          <a:solidFill>
            <a:schemeClr val="bg1"/>
          </a:solidFill>
        </p:spPr>
        <p:txBody>
          <a:bodyPr anchor="t">
            <a:normAutofit fontScale="90000"/>
          </a:bodyPr>
          <a:lstStyle/>
          <a:p>
            <a:pPr eaLnBrk="1" hangingPunct="1"/>
            <a:r>
              <a:rPr lang="en-US" sz="3200" smtClean="0"/>
              <a:t>compare: legends for maps</a:t>
            </a:r>
          </a:p>
        </p:txBody>
      </p:sp>
      <p:sp>
        <p:nvSpPr>
          <p:cNvPr id="269316" name="Rectangle 4"/>
          <p:cNvSpPr>
            <a:spLocks noChangeArrowheads="1"/>
          </p:cNvSpPr>
          <p:nvPr/>
        </p:nvSpPr>
        <p:spPr bwMode="auto">
          <a:xfrm>
            <a:off x="0" y="0"/>
            <a:ext cx="9144000" cy="838200"/>
          </a:xfrm>
          <a:prstGeom prst="rect">
            <a:avLst/>
          </a:prstGeom>
          <a:gradFill rotWithShape="0">
            <a:gsLst>
              <a:gs pos="0">
                <a:schemeClr val="tx1">
                  <a:alpha val="78999"/>
                </a:schemeClr>
              </a:gs>
              <a:gs pos="50000">
                <a:schemeClr val="accent2"/>
              </a:gs>
              <a:gs pos="100000">
                <a:schemeClr val="tx1">
                  <a:alpha val="78999"/>
                </a:schemeClr>
              </a:gs>
            </a:gsLst>
            <a:lin ang="5400000" scaled="1"/>
          </a:gradFill>
          <a:ln w="9525">
            <a:noFill/>
            <a:miter lim="800000"/>
            <a:headEnd/>
            <a:tailEnd/>
          </a:ln>
          <a:effectLst/>
        </p:spPr>
        <p:txBody>
          <a:bodyPr anchor="ctr"/>
          <a:lstStyle/>
          <a:p>
            <a:pPr algn="ctr">
              <a:defRPr/>
            </a:pPr>
            <a:r>
              <a:rPr lang="en-US" sz="3200" dirty="0">
                <a:solidFill>
                  <a:srgbClr val="FFFF66"/>
                </a:solidFill>
              </a:rPr>
              <a:t>common legends allow (cross-border) integration </a:t>
            </a:r>
          </a:p>
        </p:txBody>
      </p:sp>
      <p:pic>
        <p:nvPicPr>
          <p:cNvPr id="112644" name="Picture 3" descr="athabasca_group_map_with_legend"/>
          <p:cNvPicPr>
            <a:picLocks noChangeAspect="1" noChangeArrowheads="1"/>
          </p:cNvPicPr>
          <p:nvPr/>
        </p:nvPicPr>
        <p:blipFill>
          <a:blip r:embed="rId3">
            <a:extLst>
              <a:ext uri="{28A0092B-C50C-407E-A947-70E740481C1C}">
                <a14:useLocalDpi xmlns:a14="http://schemas.microsoft.com/office/drawing/2010/main" val="0"/>
              </a:ext>
            </a:extLst>
          </a:blip>
          <a:srcRect l="59140" b="31570"/>
          <a:stretch>
            <a:fillRect/>
          </a:stretch>
        </p:blipFill>
        <p:spPr bwMode="auto">
          <a:xfrm>
            <a:off x="1219200" y="823913"/>
            <a:ext cx="2895600"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45" name="Group 9"/>
          <p:cNvGrpSpPr>
            <a:grpSpLocks/>
          </p:cNvGrpSpPr>
          <p:nvPr/>
        </p:nvGrpSpPr>
        <p:grpSpPr bwMode="auto">
          <a:xfrm>
            <a:off x="3962400" y="533400"/>
            <a:ext cx="3810000" cy="6030913"/>
            <a:chOff x="4343400" y="598714"/>
            <a:chExt cx="3810000" cy="6030686"/>
          </a:xfrm>
        </p:grpSpPr>
        <p:pic>
          <p:nvPicPr>
            <p:cNvPr id="112646" name="Picture 3" descr="athabasca_group_map_with_legend"/>
            <p:cNvPicPr>
              <a:picLocks noChangeAspect="1" noChangeArrowheads="1"/>
            </p:cNvPicPr>
            <p:nvPr/>
          </p:nvPicPr>
          <p:blipFill>
            <a:blip r:embed="rId3">
              <a:extLst>
                <a:ext uri="{28A0092B-C50C-407E-A947-70E740481C1C}">
                  <a14:useLocalDpi xmlns:a14="http://schemas.microsoft.com/office/drawing/2010/main" val="0"/>
                </a:ext>
              </a:extLst>
            </a:blip>
            <a:srcRect l="84946" t="68430" b="1154"/>
            <a:stretch>
              <a:fillRect/>
            </a:stretch>
          </p:blipFill>
          <p:spPr bwMode="auto">
            <a:xfrm>
              <a:off x="4495800" y="903514"/>
              <a:ext cx="3505200" cy="603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7" name="Rectangle 8"/>
            <p:cNvSpPr>
              <a:spLocks noChangeArrowheads="1"/>
            </p:cNvSpPr>
            <p:nvPr/>
          </p:nvSpPr>
          <p:spPr bwMode="auto">
            <a:xfrm>
              <a:off x="4343400" y="5257800"/>
              <a:ext cx="1295400" cy="10668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endParaRPr lang="en-US">
                <a:solidFill>
                  <a:prstClr val="black"/>
                </a:solidFill>
              </a:endParaRPr>
            </a:p>
          </p:txBody>
        </p:sp>
      </p:grpSp>
      <p:sp>
        <p:nvSpPr>
          <p:cNvPr id="2" name="Slide Number Placeholder 1"/>
          <p:cNvSpPr>
            <a:spLocks noGrp="1"/>
          </p:cNvSpPr>
          <p:nvPr>
            <p:ph type="sldNum" sz="quarter" idx="12"/>
          </p:nvPr>
        </p:nvSpPr>
        <p:spPr/>
        <p:txBody>
          <a:bodyPr/>
          <a:lstStyle/>
          <a:p>
            <a:fld id="{7960A89A-CD9B-4D0E-A2C3-15680F579305}"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61178280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2" eaLnBrk="1" hangingPunct="1"/>
            <a:fld id="{AD253163-DEC1-4535-AD76-E60C2C9AA4EE}" type="slidenum">
              <a:rPr lang="en-US" smtClean="0">
                <a:solidFill>
                  <a:srgbClr val="000000"/>
                </a:solidFill>
              </a:rPr>
              <a:pPr lvl="2" eaLnBrk="1" hangingPunct="1"/>
              <a:t>33</a:t>
            </a:fld>
            <a:endParaRPr lang="en-US" smtClean="0">
              <a:solidFill>
                <a:srgbClr val="000000"/>
              </a:solidFill>
            </a:endParaRPr>
          </a:p>
        </p:txBody>
      </p:sp>
      <p:sp>
        <p:nvSpPr>
          <p:cNvPr id="376835" name="Rectangle 2"/>
          <p:cNvSpPr>
            <a:spLocks noGrp="1" noChangeArrowheads="1"/>
          </p:cNvSpPr>
          <p:nvPr>
            <p:ph type="title"/>
          </p:nvPr>
        </p:nvSpPr>
        <p:spPr/>
        <p:txBody>
          <a:bodyPr/>
          <a:lstStyle/>
          <a:p>
            <a:pPr eaLnBrk="1" hangingPunct="1"/>
            <a:endParaRPr lang="en-US" smtClean="0"/>
          </a:p>
        </p:txBody>
      </p:sp>
      <p:pic>
        <p:nvPicPr>
          <p:cNvPr id="376836" name="Picture 3" descr="tube-21-07-0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0" y="-34925"/>
            <a:ext cx="9144000" cy="6435725"/>
          </a:xfrm>
          <a:noFill/>
        </p:spPr>
      </p:pic>
      <p:pic>
        <p:nvPicPr>
          <p:cNvPr id="1372165" name="~PP12976.WAV">
            <a:hlinkClick r:id="" action="ppaction://media"/>
          </p:cNvPr>
          <p:cNvPicPr>
            <a:picLocks noRot="1" noChangeAspect="1" noChangeArrowheads="1"/>
          </p:cNvPicPr>
          <p:nvPr>
            <a:wavAudioFile r:embed="rId1" name="~PP1370.WAV"/>
          </p:nvPr>
        </p:nvPicPr>
        <p:blipFill>
          <a:blip r:embed="rId4">
            <a:extLst>
              <a:ext uri="{28A0092B-C50C-407E-A947-70E740481C1C}">
                <a14:useLocalDpi xmlns:a14="http://schemas.microsoft.com/office/drawing/2010/main" val="0"/>
              </a:ext>
            </a:extLst>
          </a:blip>
          <a:srcRect/>
          <a:stretch>
            <a:fillRect/>
          </a:stretch>
        </p:blipFill>
        <p:spPr bwMode="auto">
          <a:xfrm>
            <a:off x="8696325" y="64103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720480"/>
      </p:ext>
    </p:extLst>
  </p:cSld>
  <p:clrMapOvr>
    <a:masterClrMapping/>
  </p:clrMapOvr>
  <p:transition advTm="27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721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7216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68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2" eaLnBrk="1" hangingPunct="1"/>
            <a:fld id="{AD253163-DEC1-4535-AD76-E60C2C9AA4EE}" type="slidenum">
              <a:rPr lang="en-US" smtClean="0">
                <a:solidFill>
                  <a:srgbClr val="000000"/>
                </a:solidFill>
              </a:rPr>
              <a:pPr lvl="2" eaLnBrk="1" hangingPunct="1"/>
              <a:t>34</a:t>
            </a:fld>
            <a:endParaRPr lang="en-US" smtClean="0">
              <a:solidFill>
                <a:srgbClr val="000000"/>
              </a:solidFill>
            </a:endParaRPr>
          </a:p>
        </p:txBody>
      </p:sp>
      <p:sp>
        <p:nvSpPr>
          <p:cNvPr id="376835" name="Rectangle 2"/>
          <p:cNvSpPr>
            <a:spLocks noGrp="1" noChangeArrowheads="1"/>
          </p:cNvSpPr>
          <p:nvPr>
            <p:ph type="title"/>
          </p:nvPr>
        </p:nvSpPr>
        <p:spPr/>
        <p:txBody>
          <a:bodyPr/>
          <a:lstStyle/>
          <a:p>
            <a:pPr eaLnBrk="1" hangingPunct="1"/>
            <a:endParaRPr lang="en-US" smtClean="0"/>
          </a:p>
        </p:txBody>
      </p:sp>
      <p:pic>
        <p:nvPicPr>
          <p:cNvPr id="376836" name="Picture 3" descr="tube-21-07-0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0" y="-34925"/>
            <a:ext cx="9144000" cy="6435725"/>
          </a:xfrm>
          <a:noFill/>
        </p:spPr>
      </p:pic>
      <p:sp>
        <p:nvSpPr>
          <p:cNvPr id="1372164" name="Rectangle 4"/>
          <p:cNvSpPr>
            <a:spLocks noChangeArrowheads="1"/>
          </p:cNvSpPr>
          <p:nvPr/>
        </p:nvSpPr>
        <p:spPr bwMode="auto">
          <a:xfrm>
            <a:off x="381000" y="228600"/>
            <a:ext cx="8458200" cy="1143000"/>
          </a:xfrm>
          <a:prstGeom prst="rect">
            <a:avLst/>
          </a:prstGeom>
          <a:gradFill rotWithShape="0">
            <a:gsLst>
              <a:gs pos="0">
                <a:schemeClr val="tx1">
                  <a:alpha val="78999"/>
                </a:schemeClr>
              </a:gs>
              <a:gs pos="50000">
                <a:schemeClr val="accent2"/>
              </a:gs>
              <a:gs pos="100000">
                <a:schemeClr val="tx1">
                  <a:alpha val="78999"/>
                </a:schemeClr>
              </a:gs>
            </a:gsLst>
            <a:lin ang="5400000" scaled="1"/>
          </a:gradFill>
          <a:ln w="9525">
            <a:noFill/>
            <a:miter lim="800000"/>
            <a:headEnd/>
            <a:tailEnd/>
          </a:ln>
          <a:effectLst/>
        </p:spPr>
        <p:txBody>
          <a:bodyPr anchor="ctr"/>
          <a:lstStyle/>
          <a:p>
            <a:pPr algn="ctr" fontAlgn="base">
              <a:spcBef>
                <a:spcPct val="0"/>
              </a:spcBef>
              <a:spcAft>
                <a:spcPct val="0"/>
              </a:spcAft>
              <a:defRPr/>
            </a:pPr>
            <a:r>
              <a:rPr lang="en-US" sz="4000" dirty="0">
                <a:solidFill>
                  <a:srgbClr val="FFFFFF"/>
                </a:solidFill>
              </a:rPr>
              <a:t>types vs. instances</a:t>
            </a:r>
            <a:endParaRPr lang="en-US" sz="4000" i="1" dirty="0">
              <a:solidFill>
                <a:srgbClr val="FFFFFF"/>
              </a:solidFill>
            </a:endParaRPr>
          </a:p>
        </p:txBody>
      </p:sp>
      <p:pic>
        <p:nvPicPr>
          <p:cNvPr id="1372165" name="~PP12976.WAV">
            <a:hlinkClick r:id="" action="ppaction://media"/>
          </p:cNvPr>
          <p:cNvPicPr>
            <a:picLocks noRot="1" noChangeAspect="1" noChangeArrowheads="1"/>
          </p:cNvPicPr>
          <p:nvPr>
            <a:wavAudioFile r:embed="rId1" name="~PP1370.WAV"/>
          </p:nvPr>
        </p:nvPicPr>
        <p:blipFill>
          <a:blip r:embed="rId4">
            <a:extLst>
              <a:ext uri="{28A0092B-C50C-407E-A947-70E740481C1C}">
                <a14:useLocalDpi xmlns:a14="http://schemas.microsoft.com/office/drawing/2010/main" val="0"/>
              </a:ext>
            </a:extLst>
          </a:blip>
          <a:srcRect/>
          <a:stretch>
            <a:fillRect/>
          </a:stretch>
        </p:blipFill>
        <p:spPr bwMode="auto">
          <a:xfrm>
            <a:off x="8696325" y="64103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648991"/>
      </p:ext>
    </p:extLst>
  </p:cSld>
  <p:clrMapOvr>
    <a:masterClrMapping/>
  </p:clrMapOvr>
  <p:transition advTm="27000"/>
  <p:timing>
    <p:tnLst>
      <p:par>
        <p:cTn id="1" dur="indefinite" restart="never" nodeType="tmRoot">
          <p:childTnLst>
            <p:audio isNarration="1">
              <p:cMediaNode showWhenStopped="0">
                <p:cTn id="2" fill="hold" display="0">
                  <p:stCondLst>
                    <p:cond delay="indefinite"/>
                  </p:stCondLst>
                  <p:endCondLst>
                    <p:cond evt="onPrev" delay="0">
                      <p:tgtEl>
                        <p:sldTgt/>
                      </p:tgtEl>
                    </p:cond>
                    <p:cond evt="onStopAudio" delay="0">
                      <p:tgtEl>
                        <p:sldTgt/>
                      </p:tgtEl>
                    </p:cond>
                  </p:endCondLst>
                </p:cTn>
                <p:tgtEl>
                  <p:spTgt spid="137216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7858"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2" eaLnBrk="1" hangingPunct="1"/>
            <a:fld id="{9A06BCD2-16A1-4479-BAA0-DFE90CA1FEFB}" type="slidenum">
              <a:rPr lang="en-US" smtClean="0">
                <a:solidFill>
                  <a:srgbClr val="000000"/>
                </a:solidFill>
              </a:rPr>
              <a:pPr lvl="2" eaLnBrk="1" hangingPunct="1"/>
              <a:t>35</a:t>
            </a:fld>
            <a:endParaRPr lang="en-US" smtClean="0">
              <a:solidFill>
                <a:srgbClr val="000000"/>
              </a:solidFill>
            </a:endParaRPr>
          </a:p>
        </p:txBody>
      </p:sp>
      <p:sp>
        <p:nvSpPr>
          <p:cNvPr id="377859" name="Rectangle 2"/>
          <p:cNvSpPr>
            <a:spLocks noGrp="1" noChangeArrowheads="1"/>
          </p:cNvSpPr>
          <p:nvPr>
            <p:ph type="title"/>
          </p:nvPr>
        </p:nvSpPr>
        <p:spPr>
          <a:xfrm>
            <a:off x="381000" y="304800"/>
            <a:ext cx="8458200" cy="1143000"/>
          </a:xfrm>
        </p:spPr>
        <p:txBody>
          <a:bodyPr/>
          <a:lstStyle/>
          <a:p>
            <a:pPr eaLnBrk="1" hangingPunct="1"/>
            <a:r>
              <a:rPr lang="en-US" smtClean="0"/>
              <a:t>names of </a:t>
            </a:r>
            <a:r>
              <a:rPr lang="en-US" i="1" smtClean="0"/>
              <a:t>instances</a:t>
            </a:r>
          </a:p>
        </p:txBody>
      </p:sp>
      <p:pic>
        <p:nvPicPr>
          <p:cNvPr id="377860" name="Picture 3" descr="tube-21-07-05"/>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l="36493" t="42909" r="42352" b="38786"/>
          <a:stretch>
            <a:fillRect/>
          </a:stretch>
        </p:blipFill>
        <p:spPr>
          <a:xfrm>
            <a:off x="1289050" y="1787525"/>
            <a:ext cx="6629400" cy="4665663"/>
          </a:xfrm>
          <a:noFill/>
        </p:spPr>
      </p:pic>
      <p:pic>
        <p:nvPicPr>
          <p:cNvPr id="1373188" name="Picture 4" descr="tube-21-07-0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44061" t="44669" r="51012" b="50558"/>
          <a:stretch>
            <a:fillRect/>
          </a:stretch>
        </p:blipFill>
        <p:spPr>
          <a:xfrm>
            <a:off x="3810000" y="2187575"/>
            <a:ext cx="1676400" cy="1320800"/>
          </a:xfrm>
          <a:noFill/>
        </p:spPr>
      </p:pic>
      <p:pic>
        <p:nvPicPr>
          <p:cNvPr id="1373189" name="~PP22991.WAV">
            <a:hlinkClick r:id="" action="ppaction://media"/>
          </p:cNvPr>
          <p:cNvPicPr>
            <a:picLocks noRot="1" noChangeAspect="1" noChangeArrowheads="1"/>
          </p:cNvPicPr>
          <p:nvPr>
            <a:wavAudioFile r:embed="rId2" name="~PP2651.WAV"/>
          </p:nvPr>
        </p:nvPicPr>
        <p:blipFill>
          <a:blip r:embed="rId5">
            <a:extLst>
              <a:ext uri="{28A0092B-C50C-407E-A947-70E740481C1C}">
                <a14:useLocalDpi xmlns:a14="http://schemas.microsoft.com/office/drawing/2010/main" val="0"/>
              </a:ext>
            </a:extLst>
          </a:blip>
          <a:srcRect/>
          <a:stretch>
            <a:fillRect/>
          </a:stretch>
        </p:blipFill>
        <p:spPr bwMode="auto">
          <a:xfrm>
            <a:off x="8696325" y="64103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14563423"/>
      </p:ext>
    </p:extLst>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73189"/>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nodeType="clickEffect">
                                  <p:stCondLst>
                                    <p:cond delay="0"/>
                                  </p:stCondLst>
                                  <p:childTnLst>
                                    <p:animScale>
                                      <p:cBhvr>
                                        <p:cTn id="10" dur="200" fill="hold"/>
                                        <p:tgtEl>
                                          <p:spTgt spid="1373188"/>
                                        </p:tgtEl>
                                      </p:cBhvr>
                                      <p:by x="250000" y="25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1" fill="hold" display="0">
                  <p:stCondLst>
                    <p:cond delay="indefinite"/>
                  </p:stCondLst>
                  <p:endCondLst>
                    <p:cond evt="onPrev" delay="0">
                      <p:tgtEl>
                        <p:sldTgt/>
                      </p:tgtEl>
                    </p:cond>
                    <p:cond evt="onStopAudio" delay="0">
                      <p:tgtEl>
                        <p:sldTgt/>
                      </p:tgtEl>
                    </p:cond>
                  </p:endCondLst>
                </p:cTn>
                <p:tgtEl>
                  <p:spTgt spid="137318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2" eaLnBrk="1" hangingPunct="1"/>
            <a:fld id="{9AC246E1-8829-4CB0-8E49-8706FB4C255A}" type="slidenum">
              <a:rPr lang="en-US" smtClean="0">
                <a:solidFill>
                  <a:srgbClr val="000000"/>
                </a:solidFill>
              </a:rPr>
              <a:pPr lvl="2" eaLnBrk="1" hangingPunct="1"/>
              <a:t>36</a:t>
            </a:fld>
            <a:endParaRPr lang="en-US" smtClean="0">
              <a:solidFill>
                <a:srgbClr val="000000"/>
              </a:solidFill>
            </a:endParaRPr>
          </a:p>
        </p:txBody>
      </p:sp>
      <p:pic>
        <p:nvPicPr>
          <p:cNvPr id="378883" name="Picture 2" descr="tube-21-07-0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45" t="79901" r="86617" b="3241"/>
          <a:stretch>
            <a:fillRect/>
          </a:stretch>
        </p:blipFill>
        <p:spPr>
          <a:xfrm>
            <a:off x="2144713" y="1600200"/>
            <a:ext cx="5178425" cy="5145088"/>
          </a:xfrm>
          <a:solidFill>
            <a:schemeClr val="bg1"/>
          </a:solidFill>
        </p:spPr>
      </p:pic>
      <p:sp>
        <p:nvSpPr>
          <p:cNvPr id="378884" name="Rectangle 3"/>
          <p:cNvSpPr>
            <a:spLocks noGrp="1" noChangeArrowheads="1"/>
          </p:cNvSpPr>
          <p:nvPr>
            <p:ph type="title"/>
          </p:nvPr>
        </p:nvSpPr>
        <p:spPr>
          <a:xfrm>
            <a:off x="381000" y="381000"/>
            <a:ext cx="8458200" cy="1143000"/>
          </a:xfrm>
        </p:spPr>
        <p:txBody>
          <a:bodyPr/>
          <a:lstStyle/>
          <a:p>
            <a:pPr eaLnBrk="1" hangingPunct="1"/>
            <a:r>
              <a:rPr lang="en-US" smtClean="0"/>
              <a:t>names of </a:t>
            </a:r>
            <a:r>
              <a:rPr lang="en-US" i="1" smtClean="0"/>
              <a:t>types</a:t>
            </a:r>
          </a:p>
        </p:txBody>
      </p:sp>
      <p:sp>
        <p:nvSpPr>
          <p:cNvPr id="378885" name="Rectangle 4"/>
          <p:cNvSpPr>
            <a:spLocks noChangeArrowheads="1"/>
          </p:cNvSpPr>
          <p:nvPr/>
        </p:nvSpPr>
        <p:spPr bwMode="auto">
          <a:xfrm>
            <a:off x="4876800" y="2743200"/>
            <a:ext cx="4267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1537263327"/>
      </p:ext>
    </p:extLst>
  </p:cSld>
  <p:clrMapOvr>
    <a:masterClrMapping/>
  </p:clrMapOvr>
  <p:transition advTm="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l="5556" t="6195" r="5556" b="10164"/>
          <a:stretch>
            <a:fillRect/>
          </a:stretch>
        </p:blipFill>
        <p:spPr>
          <a:xfrm>
            <a:off x="0" y="1536700"/>
            <a:ext cx="3352800" cy="2514600"/>
          </a:xfrm>
          <a:noFill/>
        </p:spPr>
      </p:pic>
      <p:pic>
        <p:nvPicPr>
          <p:cNvPr id="113667" name="Picture 3" descr="cluste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58746" t="19022" r="14099" b="2174"/>
          <a:stretch>
            <a:fillRect/>
          </a:stretch>
        </p:blipFill>
        <p:spPr>
          <a:xfrm>
            <a:off x="7507288" y="1477963"/>
            <a:ext cx="1016000" cy="4800600"/>
          </a:xfrm>
          <a:noFill/>
        </p:spPr>
      </p:pic>
      <p:sp>
        <p:nvSpPr>
          <p:cNvPr id="292868" name="Rectangle 4"/>
          <p:cNvSpPr>
            <a:spLocks noChangeArrowheads="1"/>
          </p:cNvSpPr>
          <p:nvPr/>
        </p:nvSpPr>
        <p:spPr bwMode="auto">
          <a:xfrm>
            <a:off x="0" y="0"/>
            <a:ext cx="9144000" cy="1143000"/>
          </a:xfrm>
          <a:prstGeom prst="rect">
            <a:avLst/>
          </a:prstGeom>
          <a:gradFill rotWithShape="0">
            <a:gsLst>
              <a:gs pos="0">
                <a:schemeClr val="tx1">
                  <a:alpha val="78999"/>
                </a:schemeClr>
              </a:gs>
              <a:gs pos="50000">
                <a:schemeClr val="accent2"/>
              </a:gs>
              <a:gs pos="100000">
                <a:schemeClr val="tx1">
                  <a:alpha val="78999"/>
                </a:schemeClr>
              </a:gs>
            </a:gsLst>
            <a:lin ang="5400000" scaled="1"/>
          </a:gradFill>
          <a:ln w="9525">
            <a:noFill/>
            <a:miter lim="800000"/>
            <a:headEnd/>
            <a:tailEnd/>
          </a:ln>
          <a:effectLst/>
        </p:spPr>
        <p:txBody>
          <a:bodyPr anchor="ctr"/>
          <a:lstStyle/>
          <a:p>
            <a:pPr algn="ctr">
              <a:defRPr/>
            </a:pPr>
            <a:r>
              <a:rPr lang="en-US" sz="3200" b="1" dirty="0">
                <a:solidFill>
                  <a:prstClr val="white"/>
                </a:solidFill>
              </a:rPr>
              <a:t>The Gene Ontology</a:t>
            </a:r>
          </a:p>
        </p:txBody>
      </p:sp>
      <p:sp>
        <p:nvSpPr>
          <p:cNvPr id="113669" name="Text Box 5"/>
          <p:cNvSpPr txBox="1">
            <a:spLocks noChangeArrowheads="1"/>
          </p:cNvSpPr>
          <p:nvPr/>
        </p:nvSpPr>
        <p:spPr bwMode="auto">
          <a:xfrm>
            <a:off x="381000" y="1157288"/>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MouseEcotope</a:t>
            </a:r>
          </a:p>
        </p:txBody>
      </p:sp>
      <p:sp>
        <p:nvSpPr>
          <p:cNvPr id="113670" name="Text Box 6"/>
          <p:cNvSpPr txBox="1">
            <a:spLocks noChangeArrowheads="1"/>
          </p:cNvSpPr>
          <p:nvPr/>
        </p:nvSpPr>
        <p:spPr bwMode="auto">
          <a:xfrm>
            <a:off x="7350125" y="11017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GlyProt</a:t>
            </a:r>
          </a:p>
        </p:txBody>
      </p:sp>
      <p:sp>
        <p:nvSpPr>
          <p:cNvPr id="113671" name="Rectangle 7"/>
          <p:cNvSpPr>
            <a:spLocks noChangeArrowheads="1"/>
          </p:cNvSpPr>
          <p:nvPr/>
        </p:nvSpPr>
        <p:spPr bwMode="auto">
          <a:xfrm>
            <a:off x="71438" y="3430588"/>
            <a:ext cx="3048000" cy="3032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pic>
        <p:nvPicPr>
          <p:cNvPr id="113672" name="Picture 9" descr="cluste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r="40619" b="81522"/>
          <a:stretch>
            <a:fillRect/>
          </a:stretch>
        </p:blipFill>
        <p:spPr>
          <a:xfrm>
            <a:off x="1239838" y="4084638"/>
            <a:ext cx="4152900" cy="2773362"/>
          </a:xfrm>
          <a:noFill/>
        </p:spPr>
      </p:pic>
      <p:sp>
        <p:nvSpPr>
          <p:cNvPr id="113673" name="Text Box 10"/>
          <p:cNvSpPr txBox="1">
            <a:spLocks noChangeArrowheads="1"/>
          </p:cNvSpPr>
          <p:nvPr/>
        </p:nvSpPr>
        <p:spPr bwMode="auto">
          <a:xfrm>
            <a:off x="771525" y="449421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DiabetInGene</a:t>
            </a:r>
          </a:p>
        </p:txBody>
      </p:sp>
      <p:sp>
        <p:nvSpPr>
          <p:cNvPr id="113674" name="Text Box 11"/>
          <p:cNvSpPr txBox="1">
            <a:spLocks noChangeArrowheads="1"/>
          </p:cNvSpPr>
          <p:nvPr/>
        </p:nvSpPr>
        <p:spPr bwMode="auto">
          <a:xfrm>
            <a:off x="1371600" y="5667375"/>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GluChem</a:t>
            </a:r>
          </a:p>
        </p:txBody>
      </p:sp>
      <p:sp>
        <p:nvSpPr>
          <p:cNvPr id="113675" name="Rectangle 12"/>
          <p:cNvSpPr>
            <a:spLocks noChangeArrowheads="1"/>
          </p:cNvSpPr>
          <p:nvPr/>
        </p:nvSpPr>
        <p:spPr bwMode="auto">
          <a:xfrm flipH="1" flipV="1">
            <a:off x="2584450" y="4719638"/>
            <a:ext cx="127000" cy="7667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endParaRPr lang="en-US">
              <a:solidFill>
                <a:prstClr val="black"/>
              </a:solidFill>
            </a:endParaRPr>
          </a:p>
        </p:txBody>
      </p:sp>
      <p:sp>
        <p:nvSpPr>
          <p:cNvPr id="113676" name="Rectangle 13"/>
          <p:cNvSpPr>
            <a:spLocks noChangeArrowheads="1"/>
          </p:cNvSpPr>
          <p:nvPr/>
        </p:nvSpPr>
        <p:spPr bwMode="auto">
          <a:xfrm flipH="1" flipV="1">
            <a:off x="3322638" y="6091238"/>
            <a:ext cx="127000" cy="7667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endParaRPr lang="en-US">
              <a:solidFill>
                <a:prstClr val="black"/>
              </a:solidFill>
            </a:endParaRPr>
          </a:p>
        </p:txBody>
      </p:sp>
      <p:sp>
        <p:nvSpPr>
          <p:cNvPr id="113677" name="Rectangle 14"/>
          <p:cNvSpPr>
            <a:spLocks noChangeArrowheads="1"/>
          </p:cNvSpPr>
          <p:nvPr/>
        </p:nvSpPr>
        <p:spPr bwMode="auto">
          <a:xfrm>
            <a:off x="4038600" y="1752600"/>
            <a:ext cx="1981200" cy="1143000"/>
          </a:xfrm>
          <a:prstGeom prst="rect">
            <a:avLst/>
          </a:prstGeom>
          <a:solidFill>
            <a:schemeClr val="accent1"/>
          </a:solidFill>
          <a:ln w="9525">
            <a:solidFill>
              <a:schemeClr val="tx1"/>
            </a:solidFill>
            <a:miter lim="800000"/>
            <a:headEnd/>
            <a:tailEnd/>
          </a:ln>
        </p:spPr>
        <p:txBody>
          <a:bodyPr wrap="none" anchor="ctr"/>
          <a:lstStyle/>
          <a:p>
            <a:pPr algn="ctr"/>
            <a:r>
              <a:rPr lang="en-US" sz="2000" b="1" i="1">
                <a:solidFill>
                  <a:prstClr val="black"/>
                </a:solidFill>
              </a:rPr>
              <a:t>sphingolipid </a:t>
            </a:r>
          </a:p>
          <a:p>
            <a:pPr algn="ctr"/>
            <a:r>
              <a:rPr lang="en-US" sz="2000" b="1" i="1">
                <a:solidFill>
                  <a:prstClr val="black"/>
                </a:solidFill>
              </a:rPr>
              <a:t>transporter </a:t>
            </a:r>
          </a:p>
          <a:p>
            <a:pPr algn="ctr"/>
            <a:r>
              <a:rPr lang="en-US" sz="2000" b="1" i="1">
                <a:solidFill>
                  <a:prstClr val="black"/>
                </a:solidFill>
              </a:rPr>
              <a:t>activity</a:t>
            </a:r>
          </a:p>
        </p:txBody>
      </p:sp>
      <p:cxnSp>
        <p:nvCxnSpPr>
          <p:cNvPr id="113678" name="AutoShape 15"/>
          <p:cNvCxnSpPr>
            <a:cxnSpLocks noChangeShapeType="1"/>
            <a:stCxn id="113671" idx="3"/>
            <a:endCxn id="113677" idx="1"/>
          </p:cNvCxnSpPr>
          <p:nvPr/>
        </p:nvCxnSpPr>
        <p:spPr bwMode="auto">
          <a:xfrm flipV="1">
            <a:off x="3133725" y="2324100"/>
            <a:ext cx="904875" cy="12588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3679" name="AutoShape 16"/>
          <p:cNvCxnSpPr>
            <a:cxnSpLocks noChangeShapeType="1"/>
            <a:stCxn id="113677" idx="2"/>
            <a:endCxn id="113676" idx="1"/>
          </p:cNvCxnSpPr>
          <p:nvPr/>
        </p:nvCxnSpPr>
        <p:spPr bwMode="auto">
          <a:xfrm flipH="1">
            <a:off x="3468688" y="2895600"/>
            <a:ext cx="1560512" cy="35798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3680" name="AutoShape 17"/>
          <p:cNvCxnSpPr>
            <a:cxnSpLocks noChangeShapeType="1"/>
            <a:stCxn id="113677" idx="3"/>
          </p:cNvCxnSpPr>
          <p:nvPr/>
        </p:nvCxnSpPr>
        <p:spPr bwMode="auto">
          <a:xfrm>
            <a:off x="6019800" y="2324100"/>
            <a:ext cx="1522413" cy="7604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3681" name="AutoShape 18"/>
          <p:cNvCxnSpPr>
            <a:cxnSpLocks noChangeShapeType="1"/>
            <a:stCxn id="113675" idx="1"/>
            <a:endCxn id="113677" idx="2"/>
          </p:cNvCxnSpPr>
          <p:nvPr/>
        </p:nvCxnSpPr>
        <p:spPr bwMode="auto">
          <a:xfrm flipV="1">
            <a:off x="2730500" y="2895600"/>
            <a:ext cx="2298700" cy="22082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pic>
        <p:nvPicPr>
          <p:cNvPr id="113682"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35814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83"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48006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84"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15240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5" name="Rectangle 8"/>
          <p:cNvSpPr>
            <a:spLocks noChangeArrowheads="1"/>
          </p:cNvSpPr>
          <p:nvPr/>
        </p:nvSpPr>
        <p:spPr bwMode="auto">
          <a:xfrm flipV="1">
            <a:off x="7467600" y="2667000"/>
            <a:ext cx="1143000" cy="8556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F3082CD1-EEC7-4180-B34B-2850AF2A066B}" type="slidenum">
              <a:rPr lang="en-US" smtClean="0">
                <a:solidFill>
                  <a:prstClr val="black">
                    <a:tint val="75000"/>
                  </a:prstClr>
                </a:solidFill>
              </a:rPr>
              <a:pPr>
                <a:defRPr/>
              </a:pPr>
              <a:t>37</a:t>
            </a:fld>
            <a:endParaRPr lang="en-US">
              <a:solidFill>
                <a:prstClr val="black">
                  <a:tint val="75000"/>
                </a:prstClr>
              </a:solidFill>
            </a:endParaRPr>
          </a:p>
        </p:txBody>
      </p:sp>
    </p:spTree>
    <p:extLst>
      <p:ext uri="{BB962C8B-B14F-4D97-AF65-F5344CB8AC3E}">
        <p14:creationId xmlns:p14="http://schemas.microsoft.com/office/powerpoint/2010/main" val="14376328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l="5556" t="6195" r="5556" b="10164"/>
          <a:stretch>
            <a:fillRect/>
          </a:stretch>
        </p:blipFill>
        <p:spPr>
          <a:xfrm>
            <a:off x="0" y="1536700"/>
            <a:ext cx="3352800" cy="2514600"/>
          </a:xfrm>
          <a:noFill/>
        </p:spPr>
      </p:pic>
      <p:pic>
        <p:nvPicPr>
          <p:cNvPr id="114691" name="Picture 3" descr="cluste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58746" t="19022" r="14099" b="2174"/>
          <a:stretch>
            <a:fillRect/>
          </a:stretch>
        </p:blipFill>
        <p:spPr>
          <a:xfrm>
            <a:off x="7507288" y="1477963"/>
            <a:ext cx="1016000" cy="4800600"/>
          </a:xfrm>
          <a:noFill/>
        </p:spPr>
      </p:pic>
      <p:sp>
        <p:nvSpPr>
          <p:cNvPr id="263172" name="Rectangle 4"/>
          <p:cNvSpPr>
            <a:spLocks noChangeArrowheads="1"/>
          </p:cNvSpPr>
          <p:nvPr/>
        </p:nvSpPr>
        <p:spPr bwMode="auto">
          <a:xfrm>
            <a:off x="0" y="0"/>
            <a:ext cx="9144000" cy="1143000"/>
          </a:xfrm>
          <a:prstGeom prst="rect">
            <a:avLst/>
          </a:prstGeom>
          <a:gradFill rotWithShape="0">
            <a:gsLst>
              <a:gs pos="0">
                <a:schemeClr val="tx1">
                  <a:alpha val="78999"/>
                </a:schemeClr>
              </a:gs>
              <a:gs pos="50000">
                <a:schemeClr val="accent2"/>
              </a:gs>
              <a:gs pos="100000">
                <a:schemeClr val="tx1">
                  <a:alpha val="78999"/>
                </a:schemeClr>
              </a:gs>
            </a:gsLst>
            <a:lin ang="5400000" scaled="1"/>
          </a:gradFill>
          <a:ln w="9525">
            <a:noFill/>
            <a:miter lim="800000"/>
            <a:headEnd/>
            <a:tailEnd/>
          </a:ln>
          <a:effectLst/>
        </p:spPr>
        <p:txBody>
          <a:bodyPr anchor="ctr"/>
          <a:lstStyle/>
          <a:p>
            <a:pPr algn="ctr">
              <a:defRPr/>
            </a:pPr>
            <a:r>
              <a:rPr lang="en-US" sz="3200" b="1" dirty="0">
                <a:solidFill>
                  <a:prstClr val="white"/>
                </a:solidFill>
              </a:rPr>
              <a:t>The Gene Ontology</a:t>
            </a:r>
          </a:p>
        </p:txBody>
      </p:sp>
      <p:sp>
        <p:nvSpPr>
          <p:cNvPr id="114693" name="Text Box 5"/>
          <p:cNvSpPr txBox="1">
            <a:spLocks noChangeArrowheads="1"/>
          </p:cNvSpPr>
          <p:nvPr/>
        </p:nvSpPr>
        <p:spPr bwMode="auto">
          <a:xfrm>
            <a:off x="381000" y="1157288"/>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MouseEcotope</a:t>
            </a:r>
          </a:p>
        </p:txBody>
      </p:sp>
      <p:sp>
        <p:nvSpPr>
          <p:cNvPr id="114694" name="Text Box 6"/>
          <p:cNvSpPr txBox="1">
            <a:spLocks noChangeArrowheads="1"/>
          </p:cNvSpPr>
          <p:nvPr/>
        </p:nvSpPr>
        <p:spPr bwMode="auto">
          <a:xfrm>
            <a:off x="7350125" y="11017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GlyProt</a:t>
            </a:r>
          </a:p>
        </p:txBody>
      </p:sp>
      <p:sp>
        <p:nvSpPr>
          <p:cNvPr id="114695" name="Rectangle 7"/>
          <p:cNvSpPr>
            <a:spLocks noChangeArrowheads="1"/>
          </p:cNvSpPr>
          <p:nvPr/>
        </p:nvSpPr>
        <p:spPr bwMode="auto">
          <a:xfrm>
            <a:off x="71438" y="2333625"/>
            <a:ext cx="3048000" cy="3032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pic>
        <p:nvPicPr>
          <p:cNvPr id="114696" name="Picture 9" descr="cluste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r="40619" b="81522"/>
          <a:stretch>
            <a:fillRect/>
          </a:stretch>
        </p:blipFill>
        <p:spPr>
          <a:xfrm>
            <a:off x="1257300" y="4084638"/>
            <a:ext cx="4152900" cy="2773362"/>
          </a:xfrm>
          <a:noFill/>
        </p:spPr>
      </p:pic>
      <p:sp>
        <p:nvSpPr>
          <p:cNvPr id="114697" name="Text Box 10"/>
          <p:cNvSpPr txBox="1">
            <a:spLocks noChangeArrowheads="1"/>
          </p:cNvSpPr>
          <p:nvPr/>
        </p:nvSpPr>
        <p:spPr bwMode="auto">
          <a:xfrm>
            <a:off x="771525" y="449421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DiabetInGene</a:t>
            </a:r>
          </a:p>
        </p:txBody>
      </p:sp>
      <p:sp>
        <p:nvSpPr>
          <p:cNvPr id="114698" name="Text Box 11"/>
          <p:cNvSpPr txBox="1">
            <a:spLocks noChangeArrowheads="1"/>
          </p:cNvSpPr>
          <p:nvPr/>
        </p:nvSpPr>
        <p:spPr bwMode="auto">
          <a:xfrm>
            <a:off x="1371600" y="5667375"/>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GluChem</a:t>
            </a:r>
          </a:p>
        </p:txBody>
      </p:sp>
      <p:sp>
        <p:nvSpPr>
          <p:cNvPr id="114699" name="Rectangle 12"/>
          <p:cNvSpPr>
            <a:spLocks noChangeArrowheads="1"/>
          </p:cNvSpPr>
          <p:nvPr/>
        </p:nvSpPr>
        <p:spPr bwMode="auto">
          <a:xfrm flipH="1" flipV="1">
            <a:off x="3335338" y="4719638"/>
            <a:ext cx="127000" cy="7667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endParaRPr lang="en-US">
              <a:solidFill>
                <a:prstClr val="black"/>
              </a:solidFill>
            </a:endParaRPr>
          </a:p>
        </p:txBody>
      </p:sp>
      <p:sp>
        <p:nvSpPr>
          <p:cNvPr id="114700" name="Rectangle 13"/>
          <p:cNvSpPr>
            <a:spLocks noChangeArrowheads="1"/>
          </p:cNvSpPr>
          <p:nvPr/>
        </p:nvSpPr>
        <p:spPr bwMode="auto">
          <a:xfrm flipH="1" flipV="1">
            <a:off x="2362200" y="6091238"/>
            <a:ext cx="127000" cy="7667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endParaRPr lang="en-US">
              <a:solidFill>
                <a:prstClr val="black"/>
              </a:solidFill>
            </a:endParaRPr>
          </a:p>
        </p:txBody>
      </p:sp>
      <p:sp>
        <p:nvSpPr>
          <p:cNvPr id="114701" name="Rectangle 14"/>
          <p:cNvSpPr>
            <a:spLocks noChangeArrowheads="1"/>
          </p:cNvSpPr>
          <p:nvPr/>
        </p:nvSpPr>
        <p:spPr bwMode="auto">
          <a:xfrm>
            <a:off x="4038600" y="3365500"/>
            <a:ext cx="2286000" cy="1066800"/>
          </a:xfrm>
          <a:prstGeom prst="rect">
            <a:avLst/>
          </a:prstGeom>
          <a:solidFill>
            <a:schemeClr val="accent1"/>
          </a:solidFill>
          <a:ln w="9525">
            <a:solidFill>
              <a:schemeClr val="tx1"/>
            </a:solidFill>
            <a:miter lim="800000"/>
            <a:headEnd/>
            <a:tailEnd/>
          </a:ln>
        </p:spPr>
        <p:txBody>
          <a:bodyPr wrap="none" anchor="ctr"/>
          <a:lstStyle/>
          <a:p>
            <a:r>
              <a:rPr lang="en-US" sz="2000" b="1" i="1">
                <a:solidFill>
                  <a:prstClr val="black"/>
                </a:solidFill>
              </a:rPr>
              <a:t>Holliday junction </a:t>
            </a:r>
          </a:p>
          <a:p>
            <a:r>
              <a:rPr lang="en-US" sz="2000" b="1" i="1">
                <a:solidFill>
                  <a:prstClr val="black"/>
                </a:solidFill>
              </a:rPr>
              <a:t>helicase complex</a:t>
            </a:r>
            <a:r>
              <a:rPr lang="en-US">
                <a:solidFill>
                  <a:prstClr val="black"/>
                </a:solidFill>
              </a:rPr>
              <a:t> </a:t>
            </a:r>
          </a:p>
        </p:txBody>
      </p:sp>
      <p:cxnSp>
        <p:nvCxnSpPr>
          <p:cNvPr id="114702" name="AutoShape 15"/>
          <p:cNvCxnSpPr>
            <a:cxnSpLocks noChangeShapeType="1"/>
            <a:stCxn id="114695" idx="3"/>
            <a:endCxn id="114701" idx="1"/>
          </p:cNvCxnSpPr>
          <p:nvPr/>
        </p:nvCxnSpPr>
        <p:spPr bwMode="auto">
          <a:xfrm>
            <a:off x="3133725" y="2486025"/>
            <a:ext cx="904875" cy="14128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4703" name="AutoShape 16"/>
          <p:cNvCxnSpPr>
            <a:cxnSpLocks noChangeShapeType="1"/>
            <a:stCxn id="114701" idx="2"/>
            <a:endCxn id="114700" idx="1"/>
          </p:cNvCxnSpPr>
          <p:nvPr/>
        </p:nvCxnSpPr>
        <p:spPr bwMode="auto">
          <a:xfrm flipH="1">
            <a:off x="2508250" y="4432300"/>
            <a:ext cx="2673350" cy="20431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4704" name="AutoShape 17"/>
          <p:cNvCxnSpPr>
            <a:cxnSpLocks noChangeShapeType="1"/>
            <a:stCxn id="114699" idx="1"/>
            <a:endCxn id="114701" idx="1"/>
          </p:cNvCxnSpPr>
          <p:nvPr/>
        </p:nvCxnSpPr>
        <p:spPr bwMode="auto">
          <a:xfrm flipV="1">
            <a:off x="3481388" y="3898900"/>
            <a:ext cx="557212" cy="12049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4705" name="AutoShape 18"/>
          <p:cNvCxnSpPr>
            <a:cxnSpLocks noChangeShapeType="1"/>
            <a:stCxn id="114701" idx="3"/>
            <a:endCxn id="114711" idx="1"/>
          </p:cNvCxnSpPr>
          <p:nvPr/>
        </p:nvCxnSpPr>
        <p:spPr bwMode="auto">
          <a:xfrm>
            <a:off x="6324600" y="3898900"/>
            <a:ext cx="1084263" cy="2921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pic>
        <p:nvPicPr>
          <p:cNvPr id="114706" name="Picture 3" descr="cluster"/>
          <p:cNvPicPr>
            <a:picLocks noChangeAspect="1" noChangeArrowheads="1"/>
          </p:cNvPicPr>
          <p:nvPr/>
        </p:nvPicPr>
        <p:blipFill>
          <a:blip r:embed="rId4">
            <a:extLst>
              <a:ext uri="{28A0092B-C50C-407E-A947-70E740481C1C}">
                <a14:useLocalDpi xmlns:a14="http://schemas.microsoft.com/office/drawing/2010/main" val="0"/>
              </a:ext>
            </a:extLst>
          </a:blip>
          <a:srcRect l="58746" t="19022" r="14099" b="2174"/>
          <a:stretch>
            <a:fillRect/>
          </a:stretch>
        </p:blipFill>
        <p:spPr bwMode="auto">
          <a:xfrm>
            <a:off x="7507288" y="1477963"/>
            <a:ext cx="1016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7" name="Rectangle 8"/>
          <p:cNvSpPr>
            <a:spLocks noChangeArrowheads="1"/>
          </p:cNvSpPr>
          <p:nvPr/>
        </p:nvSpPr>
        <p:spPr bwMode="auto">
          <a:xfrm flipV="1">
            <a:off x="7408863" y="3341688"/>
            <a:ext cx="990600" cy="1698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pic>
        <p:nvPicPr>
          <p:cNvPr id="114708"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15240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9"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35814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0"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48006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11" name="Rectangle 8"/>
          <p:cNvSpPr>
            <a:spLocks noChangeArrowheads="1"/>
          </p:cNvSpPr>
          <p:nvPr/>
        </p:nvSpPr>
        <p:spPr bwMode="auto">
          <a:xfrm flipV="1">
            <a:off x="7408863" y="3581400"/>
            <a:ext cx="990600"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F3082CD1-EEC7-4180-B34B-2850AF2A066B}" type="slidenum">
              <a:rPr lang="en-US" smtClean="0">
                <a:solidFill>
                  <a:prstClr val="black">
                    <a:tint val="75000"/>
                  </a:prstClr>
                </a:solidFill>
              </a:rPr>
              <a:pPr>
                <a:defRPr/>
              </a:pPr>
              <a:t>38</a:t>
            </a:fld>
            <a:endParaRPr lang="en-US">
              <a:solidFill>
                <a:prstClr val="black">
                  <a:tint val="75000"/>
                </a:prstClr>
              </a:solidFill>
            </a:endParaRPr>
          </a:p>
        </p:txBody>
      </p:sp>
    </p:spTree>
    <p:extLst>
      <p:ext uri="{BB962C8B-B14F-4D97-AF65-F5344CB8AC3E}">
        <p14:creationId xmlns:p14="http://schemas.microsoft.com/office/powerpoint/2010/main" val="246440024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l="5556" t="6195" r="5556" b="10164"/>
          <a:stretch>
            <a:fillRect/>
          </a:stretch>
        </p:blipFill>
        <p:spPr>
          <a:xfrm>
            <a:off x="0" y="1536700"/>
            <a:ext cx="3352800" cy="2514600"/>
          </a:xfrm>
          <a:noFill/>
        </p:spPr>
      </p:pic>
      <p:pic>
        <p:nvPicPr>
          <p:cNvPr id="115715" name="Picture 3" descr="cluste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58746" t="19022" r="14099" b="2174"/>
          <a:stretch>
            <a:fillRect/>
          </a:stretch>
        </p:blipFill>
        <p:spPr>
          <a:xfrm>
            <a:off x="7507288" y="1477963"/>
            <a:ext cx="1016000" cy="4800600"/>
          </a:xfrm>
          <a:noFill/>
        </p:spPr>
      </p:pic>
      <p:sp>
        <p:nvSpPr>
          <p:cNvPr id="292868" name="Rectangle 4"/>
          <p:cNvSpPr>
            <a:spLocks noChangeArrowheads="1"/>
          </p:cNvSpPr>
          <p:nvPr/>
        </p:nvSpPr>
        <p:spPr bwMode="auto">
          <a:xfrm>
            <a:off x="0" y="0"/>
            <a:ext cx="9144000" cy="1143000"/>
          </a:xfrm>
          <a:prstGeom prst="rect">
            <a:avLst/>
          </a:prstGeom>
          <a:gradFill rotWithShape="0">
            <a:gsLst>
              <a:gs pos="0">
                <a:schemeClr val="tx1">
                  <a:alpha val="78999"/>
                </a:schemeClr>
              </a:gs>
              <a:gs pos="50000">
                <a:schemeClr val="accent2"/>
              </a:gs>
              <a:gs pos="100000">
                <a:schemeClr val="tx1">
                  <a:alpha val="78999"/>
                </a:schemeClr>
              </a:gs>
            </a:gsLst>
            <a:lin ang="5400000" scaled="1"/>
          </a:gradFill>
          <a:ln w="9525">
            <a:noFill/>
            <a:miter lim="800000"/>
            <a:headEnd/>
            <a:tailEnd/>
          </a:ln>
          <a:effectLst/>
        </p:spPr>
        <p:txBody>
          <a:bodyPr anchor="ctr"/>
          <a:lstStyle/>
          <a:p>
            <a:pPr algn="ctr">
              <a:defRPr/>
            </a:pPr>
            <a:r>
              <a:rPr lang="en-US" sz="3200" b="1" dirty="0">
                <a:solidFill>
                  <a:prstClr val="white"/>
                </a:solidFill>
              </a:rPr>
              <a:t>The Gene Ontology</a:t>
            </a:r>
          </a:p>
        </p:txBody>
      </p:sp>
      <p:sp>
        <p:nvSpPr>
          <p:cNvPr id="115717" name="Text Box 5"/>
          <p:cNvSpPr txBox="1">
            <a:spLocks noChangeArrowheads="1"/>
          </p:cNvSpPr>
          <p:nvPr/>
        </p:nvSpPr>
        <p:spPr bwMode="auto">
          <a:xfrm>
            <a:off x="381000" y="1157288"/>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MouseEcotope</a:t>
            </a:r>
          </a:p>
        </p:txBody>
      </p:sp>
      <p:sp>
        <p:nvSpPr>
          <p:cNvPr id="115718" name="Text Box 6"/>
          <p:cNvSpPr txBox="1">
            <a:spLocks noChangeArrowheads="1"/>
          </p:cNvSpPr>
          <p:nvPr/>
        </p:nvSpPr>
        <p:spPr bwMode="auto">
          <a:xfrm>
            <a:off x="7350125" y="11017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GlyProt</a:t>
            </a:r>
          </a:p>
        </p:txBody>
      </p:sp>
      <p:sp>
        <p:nvSpPr>
          <p:cNvPr id="115719" name="Rectangle 7"/>
          <p:cNvSpPr>
            <a:spLocks noChangeArrowheads="1"/>
          </p:cNvSpPr>
          <p:nvPr/>
        </p:nvSpPr>
        <p:spPr bwMode="auto">
          <a:xfrm>
            <a:off x="71438" y="3430588"/>
            <a:ext cx="3048000" cy="3032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pic>
        <p:nvPicPr>
          <p:cNvPr id="115720" name="Picture 9" descr="cluste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r="40619" b="81522"/>
          <a:stretch>
            <a:fillRect/>
          </a:stretch>
        </p:blipFill>
        <p:spPr>
          <a:xfrm>
            <a:off x="1239838" y="4084638"/>
            <a:ext cx="4152900" cy="2773362"/>
          </a:xfrm>
          <a:noFill/>
        </p:spPr>
      </p:pic>
      <p:sp>
        <p:nvSpPr>
          <p:cNvPr id="115721" name="Text Box 10"/>
          <p:cNvSpPr txBox="1">
            <a:spLocks noChangeArrowheads="1"/>
          </p:cNvSpPr>
          <p:nvPr/>
        </p:nvSpPr>
        <p:spPr bwMode="auto">
          <a:xfrm>
            <a:off x="771525" y="449421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DiabetInGene</a:t>
            </a:r>
          </a:p>
        </p:txBody>
      </p:sp>
      <p:sp>
        <p:nvSpPr>
          <p:cNvPr id="115722" name="Text Box 11"/>
          <p:cNvSpPr txBox="1">
            <a:spLocks noChangeArrowheads="1"/>
          </p:cNvSpPr>
          <p:nvPr/>
        </p:nvSpPr>
        <p:spPr bwMode="auto">
          <a:xfrm>
            <a:off x="1371600" y="5667375"/>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b="1">
                <a:solidFill>
                  <a:prstClr val="black"/>
                </a:solidFill>
                <a:latin typeface="Arial Black" pitchFamily="34" charset="0"/>
              </a:rPr>
              <a:t>GluChem</a:t>
            </a:r>
          </a:p>
        </p:txBody>
      </p:sp>
      <p:sp>
        <p:nvSpPr>
          <p:cNvPr id="115723" name="Rectangle 12"/>
          <p:cNvSpPr>
            <a:spLocks noChangeArrowheads="1"/>
          </p:cNvSpPr>
          <p:nvPr/>
        </p:nvSpPr>
        <p:spPr bwMode="auto">
          <a:xfrm flipH="1" flipV="1">
            <a:off x="2584450" y="4719638"/>
            <a:ext cx="127000" cy="7667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endParaRPr lang="en-US">
              <a:solidFill>
                <a:prstClr val="black"/>
              </a:solidFill>
            </a:endParaRPr>
          </a:p>
        </p:txBody>
      </p:sp>
      <p:sp>
        <p:nvSpPr>
          <p:cNvPr id="115724" name="Rectangle 13"/>
          <p:cNvSpPr>
            <a:spLocks noChangeArrowheads="1"/>
          </p:cNvSpPr>
          <p:nvPr/>
        </p:nvSpPr>
        <p:spPr bwMode="auto">
          <a:xfrm flipH="1" flipV="1">
            <a:off x="3322638" y="6091238"/>
            <a:ext cx="127000" cy="76676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endParaRPr lang="en-US">
              <a:solidFill>
                <a:prstClr val="black"/>
              </a:solidFill>
            </a:endParaRPr>
          </a:p>
        </p:txBody>
      </p:sp>
      <p:sp>
        <p:nvSpPr>
          <p:cNvPr id="115725" name="Rectangle 14"/>
          <p:cNvSpPr>
            <a:spLocks noChangeArrowheads="1"/>
          </p:cNvSpPr>
          <p:nvPr/>
        </p:nvSpPr>
        <p:spPr bwMode="auto">
          <a:xfrm>
            <a:off x="4038600" y="1752600"/>
            <a:ext cx="1981200" cy="1143000"/>
          </a:xfrm>
          <a:prstGeom prst="rect">
            <a:avLst/>
          </a:prstGeom>
          <a:solidFill>
            <a:schemeClr val="accent1"/>
          </a:solidFill>
          <a:ln w="9525">
            <a:solidFill>
              <a:schemeClr val="tx1"/>
            </a:solidFill>
            <a:miter lim="800000"/>
            <a:headEnd/>
            <a:tailEnd/>
          </a:ln>
        </p:spPr>
        <p:txBody>
          <a:bodyPr wrap="none" anchor="ctr"/>
          <a:lstStyle/>
          <a:p>
            <a:pPr algn="ctr"/>
            <a:r>
              <a:rPr lang="en-US" sz="2000" b="1" i="1">
                <a:solidFill>
                  <a:prstClr val="black"/>
                </a:solidFill>
              </a:rPr>
              <a:t>sphingolipid </a:t>
            </a:r>
          </a:p>
          <a:p>
            <a:pPr algn="ctr"/>
            <a:r>
              <a:rPr lang="en-US" sz="2000" b="1" i="1">
                <a:solidFill>
                  <a:prstClr val="black"/>
                </a:solidFill>
              </a:rPr>
              <a:t>transporter </a:t>
            </a:r>
          </a:p>
          <a:p>
            <a:pPr algn="ctr"/>
            <a:r>
              <a:rPr lang="en-US" sz="2000" b="1" i="1">
                <a:solidFill>
                  <a:prstClr val="black"/>
                </a:solidFill>
              </a:rPr>
              <a:t>activity</a:t>
            </a:r>
          </a:p>
        </p:txBody>
      </p:sp>
      <p:cxnSp>
        <p:nvCxnSpPr>
          <p:cNvPr id="115726" name="AutoShape 15"/>
          <p:cNvCxnSpPr>
            <a:cxnSpLocks noChangeShapeType="1"/>
            <a:stCxn id="115719" idx="3"/>
            <a:endCxn id="115725" idx="1"/>
          </p:cNvCxnSpPr>
          <p:nvPr/>
        </p:nvCxnSpPr>
        <p:spPr bwMode="auto">
          <a:xfrm flipV="1">
            <a:off x="3133725" y="2324100"/>
            <a:ext cx="904875" cy="12588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7" name="AutoShape 16"/>
          <p:cNvCxnSpPr>
            <a:cxnSpLocks noChangeShapeType="1"/>
            <a:stCxn id="115725" idx="2"/>
            <a:endCxn id="115724" idx="1"/>
          </p:cNvCxnSpPr>
          <p:nvPr/>
        </p:nvCxnSpPr>
        <p:spPr bwMode="auto">
          <a:xfrm flipH="1">
            <a:off x="3468688" y="2895600"/>
            <a:ext cx="1560512" cy="35798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8" name="AutoShape 17"/>
          <p:cNvCxnSpPr>
            <a:cxnSpLocks noChangeShapeType="1"/>
            <a:stCxn id="115725" idx="3"/>
          </p:cNvCxnSpPr>
          <p:nvPr/>
        </p:nvCxnSpPr>
        <p:spPr bwMode="auto">
          <a:xfrm>
            <a:off x="6019800" y="2324100"/>
            <a:ext cx="1522413" cy="7604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9" name="AutoShape 18"/>
          <p:cNvCxnSpPr>
            <a:cxnSpLocks noChangeShapeType="1"/>
            <a:stCxn id="115723" idx="1"/>
            <a:endCxn id="115725" idx="2"/>
          </p:cNvCxnSpPr>
          <p:nvPr/>
        </p:nvCxnSpPr>
        <p:spPr bwMode="auto">
          <a:xfrm flipV="1">
            <a:off x="2730500" y="2895600"/>
            <a:ext cx="2298700" cy="22082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pic>
        <p:nvPicPr>
          <p:cNvPr id="115730"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35814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31"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48006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32" name="Picture 2"/>
          <p:cNvPicPr>
            <a:picLocks noChangeAspect="1" noChangeArrowheads="1"/>
          </p:cNvPicPr>
          <p:nvPr/>
        </p:nvPicPr>
        <p:blipFill>
          <a:blip r:embed="rId5">
            <a:extLst>
              <a:ext uri="{28A0092B-C50C-407E-A947-70E740481C1C}">
                <a14:useLocalDpi xmlns:a14="http://schemas.microsoft.com/office/drawing/2010/main" val="0"/>
              </a:ext>
            </a:extLst>
          </a:blip>
          <a:srcRect l="87500" t="22504" b="30762"/>
          <a:stretch>
            <a:fillRect/>
          </a:stretch>
        </p:blipFill>
        <p:spPr bwMode="auto">
          <a:xfrm>
            <a:off x="7467600" y="1524000"/>
            <a:ext cx="1143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3" name="Rectangle 8"/>
          <p:cNvSpPr>
            <a:spLocks noChangeArrowheads="1"/>
          </p:cNvSpPr>
          <p:nvPr/>
        </p:nvSpPr>
        <p:spPr bwMode="auto">
          <a:xfrm flipV="1">
            <a:off x="7467600" y="2667000"/>
            <a:ext cx="1143000" cy="8556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F3082CD1-EEC7-4180-B34B-2850AF2A066B}" type="slidenum">
              <a:rPr lang="en-US" smtClean="0">
                <a:solidFill>
                  <a:prstClr val="black">
                    <a:tint val="75000"/>
                  </a:prstClr>
                </a:solidFill>
              </a:rPr>
              <a:pPr>
                <a:defRPr/>
              </a:pPr>
              <a:t>39</a:t>
            </a:fld>
            <a:endParaRPr lang="en-US">
              <a:solidFill>
                <a:prstClr val="black">
                  <a:tint val="75000"/>
                </a:prstClr>
              </a:solidFill>
            </a:endParaRPr>
          </a:p>
        </p:txBody>
      </p:sp>
    </p:spTree>
    <p:extLst>
      <p:ext uri="{BB962C8B-B14F-4D97-AF65-F5344CB8AC3E}">
        <p14:creationId xmlns:p14="http://schemas.microsoft.com/office/powerpoint/2010/main" val="245209525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p:cNvSpPr>
            <a:spLocks noGrp="1"/>
          </p:cNvSpPr>
          <p:nvPr>
            <p:ph type="title"/>
          </p:nvPr>
        </p:nvSpPr>
        <p:spPr/>
        <p:txBody>
          <a:bodyPr/>
          <a:lstStyle/>
          <a:p>
            <a:pPr eaLnBrk="1" hangingPunct="1"/>
            <a:r>
              <a:rPr lang="en-US" sz="3200" b="1" dirty="0" smtClean="0">
                <a:latin typeface="Arial" pitchFamily="34" charset="0"/>
                <a:cs typeface="Arial" pitchFamily="34" charset="0"/>
              </a:rPr>
              <a:t>Some questions</a:t>
            </a:r>
          </a:p>
        </p:txBody>
      </p:sp>
      <p:sp>
        <p:nvSpPr>
          <p:cNvPr id="104451" name="Content Placeholder 2"/>
          <p:cNvSpPr>
            <a:spLocks noGrp="1"/>
          </p:cNvSpPr>
          <p:nvPr>
            <p:ph idx="1"/>
          </p:nvPr>
        </p:nvSpPr>
        <p:spPr>
          <a:xfrm>
            <a:off x="304800" y="1676400"/>
            <a:ext cx="8686800" cy="4343400"/>
          </a:xfrm>
        </p:spPr>
        <p:txBody>
          <a:bodyPr rtlCol="0">
            <a:noAutofit/>
          </a:bodyPr>
          <a:lstStyle/>
          <a:p>
            <a:r>
              <a:rPr lang="en-US" dirty="0"/>
              <a:t>How to find </a:t>
            </a:r>
            <a:r>
              <a:rPr lang="en-US" dirty="0" smtClean="0"/>
              <a:t>data?</a:t>
            </a:r>
          </a:p>
          <a:p>
            <a:r>
              <a:rPr lang="en-US" dirty="0" smtClean="0"/>
              <a:t>How to understand data when you find it?</a:t>
            </a:r>
          </a:p>
          <a:p>
            <a:r>
              <a:rPr lang="en-US" dirty="0" smtClean="0"/>
              <a:t>How to use data when you find it?</a:t>
            </a:r>
          </a:p>
          <a:p>
            <a:r>
              <a:rPr lang="en-US" dirty="0" smtClean="0"/>
              <a:t>How </a:t>
            </a:r>
            <a:r>
              <a:rPr lang="en-US" dirty="0"/>
              <a:t>to </a:t>
            </a:r>
            <a:r>
              <a:rPr lang="en-US" dirty="0" smtClean="0"/>
              <a:t>compare and integrate </a:t>
            </a:r>
            <a:r>
              <a:rPr lang="en-US" dirty="0"/>
              <a:t>with other </a:t>
            </a:r>
            <a:r>
              <a:rPr lang="en-US" dirty="0" smtClean="0"/>
              <a:t>data?</a:t>
            </a:r>
            <a:endParaRPr lang="en-US" dirty="0"/>
          </a:p>
          <a:p>
            <a:r>
              <a:rPr lang="en-US" dirty="0" smtClean="0"/>
              <a:t>How to avoid data silos?</a:t>
            </a:r>
          </a:p>
          <a:p>
            <a:r>
              <a:rPr lang="en-US" dirty="0" smtClean="0"/>
              <a:t>How to make a battlefield situation rapidly understandable</a:t>
            </a:r>
          </a:p>
          <a:p>
            <a:r>
              <a:rPr lang="en-US" dirty="0" smtClean="0"/>
              <a:t>How to decide what to do next in a battlefield situation</a:t>
            </a:r>
          </a:p>
          <a:p>
            <a:endParaRPr lang="en-US" dirty="0"/>
          </a:p>
          <a:p>
            <a:pPr marL="0" indent="0">
              <a:buNone/>
            </a:pPr>
            <a:endParaRPr lang="en-US" sz="2600" dirty="0" smtClean="0"/>
          </a:p>
          <a:p>
            <a:endParaRPr lang="en-US" sz="2400" dirty="0"/>
          </a:p>
          <a:p>
            <a:pPr marL="0" indent="0" eaLnBrk="1" fontAlgn="auto" hangingPunct="1">
              <a:spcAft>
                <a:spcPts val="0"/>
              </a:spcAft>
              <a:buFont typeface="Arial" pitchFamily="34" charset="0"/>
              <a:buNone/>
              <a:defRPr/>
            </a:pPr>
            <a:endParaRPr lang="en-US" sz="2400" dirty="0" smtClean="0"/>
          </a:p>
        </p:txBody>
      </p:sp>
      <p:sp>
        <p:nvSpPr>
          <p:cNvPr id="2" name="Slide Number Placeholder 1"/>
          <p:cNvSpPr>
            <a:spLocks noGrp="1"/>
          </p:cNvSpPr>
          <p:nvPr>
            <p:ph type="sldNum" sz="quarter" idx="12"/>
          </p:nvPr>
        </p:nvSpPr>
        <p:spPr/>
        <p:txBody>
          <a:bodyPr/>
          <a:lstStyle/>
          <a:p>
            <a:pPr>
              <a:defRPr/>
            </a:pPr>
            <a:fld id="{41070815-B29F-4763-AF71-3F746F972E43}" type="slidenum">
              <a:rPr lang="en-US" smtClean="0">
                <a:solidFill>
                  <a:prstClr val="black">
                    <a:tint val="75000"/>
                  </a:prstClr>
                </a:solidFill>
              </a:rPr>
              <a:pPr>
                <a:defRPr/>
              </a:pPr>
              <a:t>4</a:t>
            </a:fld>
            <a:r>
              <a:rPr lang="en-US" dirty="0" smtClean="0">
                <a:solidFill>
                  <a:prstClr val="black">
                    <a:tint val="75000"/>
                  </a:prstClr>
                </a:solidFill>
              </a:rPr>
              <a:t> </a:t>
            </a:r>
            <a:endParaRPr lang="en-US" dirty="0">
              <a:solidFill>
                <a:prstClr val="black">
                  <a:tint val="75000"/>
                </a:prstClr>
              </a:solidFill>
            </a:endParaRPr>
          </a:p>
        </p:txBody>
      </p:sp>
      <p:cxnSp>
        <p:nvCxnSpPr>
          <p:cNvPr id="4" name="Straight Connector 3"/>
          <p:cNvCxnSpPr/>
          <p:nvPr/>
        </p:nvCxnSpPr>
        <p:spPr>
          <a:xfrm>
            <a:off x="0" y="4648200"/>
            <a:ext cx="100584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 y="5715000"/>
            <a:ext cx="100584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43262"/>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chor="t"/>
          <a:lstStyle/>
          <a:p>
            <a:pPr eaLnBrk="1" hangingPunct="1"/>
            <a:r>
              <a:rPr lang="en-US" smtClean="0"/>
              <a:t>Common legends</a:t>
            </a:r>
          </a:p>
        </p:txBody>
      </p:sp>
      <p:sp>
        <p:nvSpPr>
          <p:cNvPr id="27651" name="Rectangle 3"/>
          <p:cNvSpPr>
            <a:spLocks noGrp="1" noChangeArrowheads="1"/>
          </p:cNvSpPr>
          <p:nvPr>
            <p:ph idx="1"/>
          </p:nvPr>
        </p:nvSpPr>
        <p:spPr>
          <a:xfrm>
            <a:off x="457200" y="884238"/>
            <a:ext cx="7696200" cy="4602162"/>
          </a:xfrm>
        </p:spPr>
        <p:txBody>
          <a:bodyPr>
            <a:normAutofit fontScale="92500"/>
          </a:bodyPr>
          <a:lstStyle/>
          <a:p>
            <a:pPr eaLnBrk="1" hangingPunct="1">
              <a:defRPr/>
            </a:pPr>
            <a:r>
              <a:rPr lang="en-US" sz="2800" dirty="0" smtClean="0"/>
              <a:t>help human beings use and understand complex representations of reality</a:t>
            </a:r>
          </a:p>
          <a:p>
            <a:pPr eaLnBrk="1" hangingPunct="1">
              <a:defRPr/>
            </a:pPr>
            <a:r>
              <a:rPr lang="en-US" sz="2800" dirty="0" smtClean="0"/>
              <a:t>help human beings create useful complex representations of reality</a:t>
            </a:r>
          </a:p>
          <a:p>
            <a:pPr eaLnBrk="1" hangingPunct="1">
              <a:defRPr/>
            </a:pPr>
            <a:r>
              <a:rPr lang="en-US" sz="2800" dirty="0" smtClean="0"/>
              <a:t>help computers process complex representations of reality</a:t>
            </a:r>
          </a:p>
          <a:p>
            <a:pPr eaLnBrk="1" hangingPunct="1">
              <a:defRPr/>
            </a:pPr>
            <a:r>
              <a:rPr lang="en-US" sz="2800" dirty="0" smtClean="0"/>
              <a:t>help glue data together</a:t>
            </a:r>
          </a:p>
          <a:p>
            <a:pPr marL="0" indent="0" eaLnBrk="1" hangingPunct="1">
              <a:buFontTx/>
              <a:buNone/>
              <a:defRPr/>
            </a:pPr>
            <a:r>
              <a:rPr lang="en-US" dirty="0" smtClean="0"/>
              <a:t>But common legends serve these purposes only if the ontologies themselves are developed in a coordinated, non-redundant fashion</a:t>
            </a:r>
          </a:p>
          <a:p>
            <a:pPr eaLnBrk="1" hangingPunct="1">
              <a:defRPr/>
            </a:pPr>
            <a:endParaRPr lang="en-US" dirty="0" smtClean="0"/>
          </a:p>
        </p:txBody>
      </p:sp>
      <p:sp>
        <p:nvSpPr>
          <p:cNvPr id="2" name="Slide Number Placeholder 1"/>
          <p:cNvSpPr>
            <a:spLocks noGrp="1"/>
          </p:cNvSpPr>
          <p:nvPr>
            <p:ph type="sldNum" sz="quarter" idx="12"/>
          </p:nvPr>
        </p:nvSpPr>
        <p:spPr/>
        <p:txBody>
          <a:bodyPr/>
          <a:lstStyle/>
          <a:p>
            <a:fld id="{7960A89A-CD9B-4D0E-A2C3-15680F579305}"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197331356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0" y="228600"/>
            <a:ext cx="9144000" cy="1295400"/>
          </a:xfrm>
        </p:spPr>
        <p:txBody>
          <a:bodyPr>
            <a:normAutofit fontScale="90000"/>
          </a:bodyPr>
          <a:lstStyle/>
          <a:p>
            <a:r>
              <a:rPr lang="en-US" sz="4000" smtClean="0"/>
              <a:t>A good solution to this silo problem must be:</a:t>
            </a:r>
          </a:p>
        </p:txBody>
      </p:sp>
      <p:sp>
        <p:nvSpPr>
          <p:cNvPr id="117763" name="Content Placeholder 2"/>
          <p:cNvSpPr>
            <a:spLocks noGrp="1"/>
          </p:cNvSpPr>
          <p:nvPr>
            <p:ph idx="1"/>
          </p:nvPr>
        </p:nvSpPr>
        <p:spPr>
          <a:xfrm>
            <a:off x="228600" y="1524000"/>
            <a:ext cx="8915400" cy="4297363"/>
          </a:xfrm>
        </p:spPr>
        <p:txBody>
          <a:bodyPr>
            <a:normAutofit fontScale="92500" lnSpcReduction="20000"/>
          </a:bodyPr>
          <a:lstStyle/>
          <a:p>
            <a:r>
              <a:rPr lang="en-US" sz="3600" smtClean="0"/>
              <a:t>modular</a:t>
            </a:r>
          </a:p>
          <a:p>
            <a:r>
              <a:rPr lang="en-US" sz="3600" smtClean="0"/>
              <a:t>incremental</a:t>
            </a:r>
          </a:p>
          <a:p>
            <a:r>
              <a:rPr lang="en-US" sz="3600" smtClean="0"/>
              <a:t>independent of hardware and software</a:t>
            </a:r>
          </a:p>
          <a:p>
            <a:r>
              <a:rPr lang="en-US" sz="3600" smtClean="0"/>
              <a:t>bottom-up</a:t>
            </a:r>
          </a:p>
          <a:p>
            <a:r>
              <a:rPr lang="en-US" sz="3600" smtClean="0"/>
              <a:t>evidence-based </a:t>
            </a:r>
          </a:p>
          <a:p>
            <a:r>
              <a:rPr lang="en-US" sz="3600" smtClean="0"/>
              <a:t>revisable</a:t>
            </a:r>
          </a:p>
          <a:p>
            <a:r>
              <a:rPr lang="en-US" sz="3600" smtClean="0"/>
              <a:t>incorporate a strategy for motivating potential developers and users </a:t>
            </a:r>
          </a:p>
        </p:txBody>
      </p:sp>
      <p:sp>
        <p:nvSpPr>
          <p:cNvPr id="1177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E1ABCDC-D599-4D3A-9885-B6745D607DC7}" type="slidenum">
              <a:rPr lang="en-US" smtClean="0">
                <a:solidFill>
                  <a:prstClr val="black"/>
                </a:solidFill>
              </a:rPr>
              <a:pPr/>
              <a:t>41</a:t>
            </a:fld>
            <a:endParaRPr lang="en-US" smtClean="0">
              <a:solidFill>
                <a:prstClr val="black"/>
              </a:solidFill>
            </a:endParaRPr>
          </a:p>
        </p:txBody>
      </p:sp>
    </p:spTree>
    <p:extLst>
      <p:ext uri="{BB962C8B-B14F-4D97-AF65-F5344CB8AC3E}">
        <p14:creationId xmlns:p14="http://schemas.microsoft.com/office/powerpoint/2010/main" val="181130088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Line 2"/>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8787" name="Line 3"/>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aphicFrame>
        <p:nvGraphicFramePr>
          <p:cNvPr id="472109" name="Group 45"/>
          <p:cNvGraphicFramePr>
            <a:graphicFrameLocks noGrp="1"/>
          </p:cNvGraphicFramePr>
          <p:nvPr/>
        </p:nvGraphicFramePr>
        <p:xfrm>
          <a:off x="304800" y="304800"/>
          <a:ext cx="8534400" cy="5181601"/>
        </p:xfrm>
        <a:graphic>
          <a:graphicData uri="http://schemas.openxmlformats.org/drawingml/2006/table">
            <a:tbl>
              <a:tblPr/>
              <a:tblGrid>
                <a:gridCol w="1908175"/>
                <a:gridCol w="1216025"/>
                <a:gridCol w="1143000"/>
                <a:gridCol w="1295400"/>
                <a:gridCol w="1300163"/>
                <a:gridCol w="1671637"/>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Palatino Linotype" pitchFamily="18" charset="0"/>
                          <a:cs typeface="Arial" charset="0"/>
                        </a:rPr>
                        <a:t>                     </a:t>
                      </a:r>
                      <a:r>
                        <a:rPr kumimoji="0" lang="en-US" sz="1600" b="0" i="0" u="none" strike="noStrike" cap="none" normalizeH="0" baseline="0" dirty="0" smtClean="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Palatino Linotype" pitchFamily="18" charset="0"/>
                          <a:cs typeface="Arial" charset="0"/>
                        </a:rPr>
                        <a:t> </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 GRANULARITY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CONTINUANT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OCCURRENT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INDEPENDENT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DEPENDENT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 AND</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ORGANISM</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dirty="0" smtClean="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MOLECULE</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r>
            </a:tbl>
          </a:graphicData>
        </a:graphic>
      </p:graphicFrame>
      <p:sp>
        <p:nvSpPr>
          <p:cNvPr id="118822" name="Line 40"/>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8823" name="Text Box 41"/>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90000"/>
              </a:lnSpc>
              <a:spcBef>
                <a:spcPct val="20000"/>
              </a:spcBef>
            </a:pPr>
            <a:r>
              <a:rPr lang="en-US" sz="3000" dirty="0">
                <a:solidFill>
                  <a:srgbClr val="000000"/>
                </a:solidFill>
              </a:rPr>
              <a:t>The Open Biomedical Ontologies (OBO) Foundry</a:t>
            </a:r>
            <a:endParaRPr lang="en-US" sz="3200" dirty="0">
              <a:solidFill>
                <a:srgbClr val="000000"/>
              </a:solidFill>
            </a:endParaRPr>
          </a:p>
        </p:txBody>
      </p:sp>
      <p:sp>
        <p:nvSpPr>
          <p:cNvPr id="11882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AA10BCA-A3AA-498A-B103-EB9B41951A38}" type="slidenum">
              <a:rPr lang="en-US" smtClean="0">
                <a:solidFill>
                  <a:srgbClr val="000000"/>
                </a:solidFill>
              </a:rPr>
              <a:pPr/>
              <a:t>42</a:t>
            </a:fld>
            <a:endParaRPr lang="en-US" smtClean="0">
              <a:solidFill>
                <a:srgbClr val="000000"/>
              </a:solidFill>
            </a:endParaRPr>
          </a:p>
        </p:txBody>
      </p:sp>
    </p:spTree>
    <p:extLst>
      <p:ext uri="{BB962C8B-B14F-4D97-AF65-F5344CB8AC3E}">
        <p14:creationId xmlns:p14="http://schemas.microsoft.com/office/powerpoint/2010/main" val="209274519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Line 2"/>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9811" name="Line 3"/>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aphicFrame>
        <p:nvGraphicFramePr>
          <p:cNvPr id="498692" name="Group 4"/>
          <p:cNvGraphicFramePr>
            <a:graphicFrameLocks noGrp="1"/>
          </p:cNvGraphicFramePr>
          <p:nvPr/>
        </p:nvGraphicFramePr>
        <p:xfrm>
          <a:off x="304800" y="304800"/>
          <a:ext cx="8534400" cy="5208588"/>
        </p:xfrm>
        <a:graphic>
          <a:graphicData uri="http://schemas.openxmlformats.org/drawingml/2006/table">
            <a:tbl>
              <a:tblPr/>
              <a:tblGrid>
                <a:gridCol w="1908175"/>
                <a:gridCol w="1216025"/>
                <a:gridCol w="1143000"/>
                <a:gridCol w="1295400"/>
                <a:gridCol w="1300163"/>
                <a:gridCol w="1671637"/>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Palatino Linotype" pitchFamily="18" charset="0"/>
                          <a:cs typeface="Arial" charset="0"/>
                        </a:rPr>
                        <a:t>                     </a:t>
                      </a:r>
                      <a:r>
                        <a:rPr kumimoji="0" lang="en-US" sz="1600" b="0" i="0" u="none" strike="noStrike" cap="none" normalizeH="0" baseline="0" dirty="0" smtClean="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Palatino Linotype" pitchFamily="18" charset="0"/>
                          <a:cs typeface="Arial" charset="0"/>
                        </a:rPr>
                        <a:t> </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 </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CONTINUANT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OCCURRENT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INDEPENDENT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DEPENDENT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 AND</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ORGANISM</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dirty="0" smtClean="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MOLECULE</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r>
            </a:tbl>
          </a:graphicData>
        </a:graphic>
      </p:graphicFrame>
      <p:sp>
        <p:nvSpPr>
          <p:cNvPr id="119848" name="Line 40"/>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9849" name="Text Box 41"/>
          <p:cNvSpPr txBox="1">
            <a:spLocks noChangeArrowheads="1"/>
          </p:cNvSpPr>
          <p:nvPr/>
        </p:nvSpPr>
        <p:spPr bwMode="auto">
          <a:xfrm>
            <a:off x="0" y="5559425"/>
            <a:ext cx="9144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90000"/>
              </a:lnSpc>
              <a:spcBef>
                <a:spcPct val="20000"/>
              </a:spcBef>
            </a:pPr>
            <a:endParaRPr lang="en-US" sz="600" dirty="0">
              <a:solidFill>
                <a:srgbClr val="000000"/>
              </a:solidFill>
            </a:endParaRPr>
          </a:p>
          <a:p>
            <a:pPr algn="ctr">
              <a:lnSpc>
                <a:spcPct val="90000"/>
              </a:lnSpc>
              <a:spcBef>
                <a:spcPct val="20000"/>
              </a:spcBef>
            </a:pPr>
            <a:r>
              <a:rPr lang="en-US" sz="3200" dirty="0">
                <a:solidFill>
                  <a:srgbClr val="000000"/>
                </a:solidFill>
              </a:rPr>
              <a:t>rationale of OBO Foundry coverage</a:t>
            </a:r>
          </a:p>
        </p:txBody>
      </p:sp>
      <p:grpSp>
        <p:nvGrpSpPr>
          <p:cNvPr id="119850" name="Group 42"/>
          <p:cNvGrpSpPr>
            <a:grpSpLocks/>
          </p:cNvGrpSpPr>
          <p:nvPr/>
        </p:nvGrpSpPr>
        <p:grpSpPr bwMode="auto">
          <a:xfrm>
            <a:off x="228600" y="1447800"/>
            <a:ext cx="2895600" cy="3962400"/>
            <a:chOff x="144" y="912"/>
            <a:chExt cx="1824" cy="2496"/>
          </a:xfrm>
        </p:grpSpPr>
        <p:sp>
          <p:nvSpPr>
            <p:cNvPr id="119855" name="Text Box 43"/>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solidFill>
                    <a:srgbClr val="000000"/>
                  </a:solidFill>
                </a:rPr>
                <a:t>GRANULARITY</a:t>
              </a:r>
            </a:p>
          </p:txBody>
        </p:sp>
        <p:sp>
          <p:nvSpPr>
            <p:cNvPr id="119856" name="Line 44"/>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grpSp>
        <p:nvGrpSpPr>
          <p:cNvPr id="119851" name="Group 45"/>
          <p:cNvGrpSpPr>
            <a:grpSpLocks/>
          </p:cNvGrpSpPr>
          <p:nvPr/>
        </p:nvGrpSpPr>
        <p:grpSpPr bwMode="auto">
          <a:xfrm>
            <a:off x="1295400" y="381000"/>
            <a:ext cx="7467600" cy="822325"/>
            <a:chOff x="816" y="240"/>
            <a:chExt cx="4704" cy="518"/>
          </a:xfrm>
        </p:grpSpPr>
        <p:sp>
          <p:nvSpPr>
            <p:cNvPr id="119853" name="Text Box 46"/>
            <p:cNvSpPr txBox="1">
              <a:spLocks noChangeArrowheads="1"/>
            </p:cNvSpPr>
            <p:nvPr/>
          </p:nvSpPr>
          <p:spPr bwMode="auto">
            <a:xfrm>
              <a:off x="816" y="240"/>
              <a:ext cx="182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solidFill>
                    <a:srgbClr val="000000"/>
                  </a:solidFill>
                </a:rPr>
                <a:t>RELATION TO TIME</a:t>
              </a:r>
            </a:p>
          </p:txBody>
        </p:sp>
        <p:sp>
          <p:nvSpPr>
            <p:cNvPr id="119854" name="Line 47"/>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sp>
        <p:nvSpPr>
          <p:cNvPr id="119852" name="Slide Number Placeholder 1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A9AA9E-B731-4F22-9B1A-7A59CA4AEDAF}" type="slidenum">
              <a:rPr lang="en-US" smtClean="0">
                <a:solidFill>
                  <a:srgbClr val="000000"/>
                </a:solidFill>
              </a:rPr>
              <a:pPr/>
              <a:t>43</a:t>
            </a:fld>
            <a:endParaRPr lang="en-US" smtClean="0">
              <a:solidFill>
                <a:srgbClr val="000000"/>
              </a:solidFill>
            </a:endParaRPr>
          </a:p>
        </p:txBody>
      </p:sp>
    </p:spTree>
    <p:extLst>
      <p:ext uri="{BB962C8B-B14F-4D97-AF65-F5344CB8AC3E}">
        <p14:creationId xmlns:p14="http://schemas.microsoft.com/office/powerpoint/2010/main" val="407364441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20835" name="Line 3"/>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aphicFrame>
        <p:nvGraphicFramePr>
          <p:cNvPr id="472109" name="Group 45"/>
          <p:cNvGraphicFramePr>
            <a:graphicFrameLocks noGrp="1"/>
          </p:cNvGraphicFramePr>
          <p:nvPr/>
        </p:nvGraphicFramePr>
        <p:xfrm>
          <a:off x="304800" y="304800"/>
          <a:ext cx="8534400" cy="5729290"/>
        </p:xfrm>
        <a:graphic>
          <a:graphicData uri="http://schemas.openxmlformats.org/drawingml/2006/table">
            <a:tbl>
              <a:tblPr/>
              <a:tblGrid>
                <a:gridCol w="1908175"/>
                <a:gridCol w="1216025"/>
                <a:gridCol w="1143000"/>
                <a:gridCol w="1295400"/>
                <a:gridCol w="1300163"/>
                <a:gridCol w="1671637"/>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Palatino Linotype" pitchFamily="18" charset="0"/>
                          <a:cs typeface="Arial" charset="0"/>
                        </a:rPr>
                        <a:t>                     </a:t>
                      </a:r>
                      <a:r>
                        <a:rPr kumimoji="0" lang="en-US" sz="1600" b="0" i="0" u="none" strike="noStrike" cap="none" normalizeH="0" baseline="0" dirty="0" smtClean="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Palatino Linotype" pitchFamily="18" charset="0"/>
                          <a:cs typeface="Arial" charset="0"/>
                        </a:rPr>
                        <a:t> </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 GRANULARITY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Arial" charset="0"/>
                        </a:rPr>
                        <a:t>CONTINUANT</a:t>
                      </a:r>
                      <a:endParaRPr kumimoji="0" lang="en-US" sz="1600" b="1" i="0" u="none" strike="noStrike" cap="none" normalizeH="0" baseline="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Arial" charset="0"/>
                        </a:rPr>
                        <a:t>OCCURRENT</a:t>
                      </a:r>
                      <a:endParaRPr kumimoji="0" lang="en-US" sz="1600" b="1" i="0" u="none" strike="noStrike" cap="none" normalizeH="0" baseline="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INDEPENDENT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Arial" charset="0"/>
                        </a:rPr>
                        <a:t>DEPENDENT</a:t>
                      </a:r>
                      <a:endParaRPr kumimoji="0" lang="en-US" sz="1600" b="1" i="0" u="none" strike="noStrike" cap="none" normalizeH="0" baseline="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COMPLEX OF</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ORGANISMS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smtClean="0">
                          <a:ln>
                            <a:noFill/>
                          </a:ln>
                          <a:solidFill>
                            <a:schemeClr val="tx1"/>
                          </a:solidFill>
                          <a:effectLst/>
                          <a:latin typeface="Palatino Linotype" pitchFamily="18" charset="0"/>
                          <a:cs typeface="Arial" charset="0"/>
                        </a:rPr>
                        <a:t>Deme</a:t>
                      </a:r>
                      <a:r>
                        <a:rPr kumimoji="0" lang="en-US" sz="1600" b="1" i="0" u="none" strike="noStrike" cap="none" normalizeH="0" baseline="0" dirty="0" smtClean="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Population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r>
              <a:tr h="1310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 AND</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ORGANISM</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smtClean="0">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smtClean="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Biological </a:t>
                      </a:r>
                      <a:b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Process</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MOLECULE</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r>
            </a:tbl>
          </a:graphicData>
        </a:graphic>
      </p:graphicFrame>
      <p:sp>
        <p:nvSpPr>
          <p:cNvPr id="120876" name="Line 40"/>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20877" name="Text Box 41"/>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90000"/>
              </a:lnSpc>
              <a:spcBef>
                <a:spcPct val="20000"/>
              </a:spcBef>
            </a:pPr>
            <a:r>
              <a:rPr lang="en-US" sz="3000">
                <a:solidFill>
                  <a:srgbClr val="000000"/>
                </a:solidFill>
                <a:cs typeface="Arial" charset="0"/>
              </a:rPr>
              <a:t>Population-level ontologies</a:t>
            </a:r>
            <a:endParaRPr lang="en-US" sz="3200">
              <a:solidFill>
                <a:srgbClr val="000000"/>
              </a:solidFill>
              <a:cs typeface="Arial" charset="0"/>
            </a:endParaRPr>
          </a:p>
        </p:txBody>
      </p:sp>
      <p:sp>
        <p:nvSpPr>
          <p:cNvPr id="12087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3CC9DEF-BB59-4595-8FB6-30D6B57A656F}" type="slidenum">
              <a:rPr lang="en-US" smtClean="0">
                <a:solidFill>
                  <a:srgbClr val="000000"/>
                </a:solidFill>
              </a:rPr>
              <a:pPr/>
              <a:t>44</a:t>
            </a:fld>
            <a:endParaRPr lang="en-US" smtClean="0">
              <a:solidFill>
                <a:srgbClr val="000000"/>
              </a:solidFill>
            </a:endParaRPr>
          </a:p>
        </p:txBody>
      </p:sp>
    </p:spTree>
    <p:extLst>
      <p:ext uri="{BB962C8B-B14F-4D97-AF65-F5344CB8AC3E}">
        <p14:creationId xmlns:p14="http://schemas.microsoft.com/office/powerpoint/2010/main" val="171376116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1859" name="Line 2"/>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21860" name="Line 3"/>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aphicFrame>
        <p:nvGraphicFramePr>
          <p:cNvPr id="200708" name="Group 4"/>
          <p:cNvGraphicFramePr>
            <a:graphicFrameLocks noGrp="1"/>
          </p:cNvGraphicFramePr>
          <p:nvPr/>
        </p:nvGraphicFramePr>
        <p:xfrm>
          <a:off x="228600" y="457200"/>
          <a:ext cx="8534400" cy="5010151"/>
        </p:xfrm>
        <a:graphic>
          <a:graphicData uri="http://schemas.openxmlformats.org/drawingml/2006/table">
            <a:tbl>
              <a:tblPr/>
              <a:tblGrid>
                <a:gridCol w="1656710"/>
                <a:gridCol w="1055774"/>
                <a:gridCol w="992372"/>
                <a:gridCol w="1124688"/>
                <a:gridCol w="1124688"/>
                <a:gridCol w="1128824"/>
                <a:gridCol w="1451344"/>
              </a:tblGrid>
              <a:tr h="304792">
                <a:tc rowSpan="2">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smtClean="0">
                          <a:ln>
                            <a:noFill/>
                          </a:ln>
                          <a:solidFill>
                            <a:schemeClr val="tx1"/>
                          </a:solidFill>
                          <a:effectLst/>
                          <a:latin typeface="Palatino Linotype" pitchFamily="18" charset="0"/>
                          <a:cs typeface="Arial" charset="0"/>
                        </a:rPr>
                        <a:t>                     </a:t>
                      </a:r>
                      <a:r>
                        <a:rPr kumimoji="0" lang="en-US" sz="1400" b="0" i="0" u="none" strike="noStrike" cap="none" normalizeH="0" baseline="0" dirty="0" smtClean="0">
                          <a:ln>
                            <a:noFill/>
                          </a:ln>
                          <a:solidFill>
                            <a:schemeClr val="tx1"/>
                          </a:solidFill>
                          <a:effectLst/>
                          <a:latin typeface="Palatino Linotype" pitchFamily="18" charset="0"/>
                          <a:cs typeface="Arial" charset="0"/>
                        </a:rPr>
                        <a:t>RELATION</a:t>
                      </a: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                TO TIME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0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0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smtClean="0">
                          <a:ln>
                            <a:noFill/>
                          </a:ln>
                          <a:solidFill>
                            <a:schemeClr val="tx1"/>
                          </a:solidFill>
                          <a:effectLst/>
                          <a:latin typeface="Palatino Linotype" pitchFamily="18" charset="0"/>
                          <a:cs typeface="Arial" charset="0"/>
                        </a:rPr>
                        <a:t> </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 GRANULARITY</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CONTINUANT</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OCCURRENT</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1097280">
                <a:tc vMerge="1">
                  <a:txBody>
                    <a:bodyPr/>
                    <a:lstStyle/>
                    <a:p>
                      <a:endParaRPr 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INDEPENDENT</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DEPENDENT</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smtClean="0">
                        <a:ln>
                          <a:noFill/>
                        </a:ln>
                        <a:solidFill>
                          <a:schemeClr val="tx1"/>
                        </a:solidFill>
                        <a:effectLst/>
                        <a:latin typeface="Palatino Linotype" pitchFamily="18"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r>
              <a:tr h="1525457">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Arial" charset="0"/>
                        </a:rPr>
                        <a:t>ORGAN AND</a:t>
                      </a:r>
                      <a:endParaRPr kumimoji="0" lang="en-US" sz="14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Arial" charset="0"/>
                        </a:rPr>
                        <a:t>ORGANISM</a:t>
                      </a:r>
                      <a:endParaRPr kumimoji="0" lang="en-US" sz="1400" b="1" i="0" u="none" strike="noStrike" cap="none" normalizeH="0" baseline="0" smtClean="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alpha val="15000"/>
                      </a:srgb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Phenotypic Quality</a:t>
                      </a:r>
                      <a:b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b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(PaTO)</a:t>
                      </a:r>
                      <a:endParaRPr kumimoji="0" lang="en-US" sz="1400" b="0" i="0" u="none" strike="noStrike" cap="none" normalizeH="0" baseline="0" smtClean="0">
                        <a:ln>
                          <a:noFill/>
                        </a:ln>
                        <a:solidFill>
                          <a:schemeClr val="tx1"/>
                        </a:solidFill>
                        <a:effectLst/>
                        <a:latin typeface="Palatino Linotype" pitchFamily="18"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smtClean="0">
                          <a:ln>
                            <a:noFill/>
                          </a:ln>
                          <a:solidFill>
                            <a:schemeClr val="tx1"/>
                          </a:solidFill>
                          <a:effectLst/>
                          <a:latin typeface="Palatino Linotype" pitchFamily="18" charset="0"/>
                          <a:cs typeface="Times New Roman" pitchFamily="18" charset="0"/>
                        </a:rPr>
                        <a:t>Biological Process</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r>
              <a:tr h="104131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smtClean="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smtClean="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smtClean="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104131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Arial" charset="0"/>
                        </a:rPr>
                        <a:t>MOLECULE</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smtClean="0">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smtClean="0">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smtClean="0">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smtClean="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smtClean="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r>
            </a:tbl>
          </a:graphicData>
        </a:graphic>
      </p:graphicFrame>
      <p:sp>
        <p:nvSpPr>
          <p:cNvPr id="121899" name="Line 38"/>
          <p:cNvSpPr>
            <a:spLocks noChangeShapeType="1"/>
          </p:cNvSpPr>
          <p:nvPr/>
        </p:nvSpPr>
        <p:spPr bwMode="auto">
          <a:xfrm>
            <a:off x="228600" y="381000"/>
            <a:ext cx="1600200" cy="14478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21900" name="Text Box 39"/>
          <p:cNvSpPr txBox="1">
            <a:spLocks noChangeArrowheads="1"/>
          </p:cNvSpPr>
          <p:nvPr/>
        </p:nvSpPr>
        <p:spPr bwMode="auto">
          <a:xfrm>
            <a:off x="0" y="57054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90000"/>
              </a:lnSpc>
              <a:spcBef>
                <a:spcPct val="20000"/>
              </a:spcBef>
            </a:pPr>
            <a:r>
              <a:rPr lang="en-US" sz="3200">
                <a:solidFill>
                  <a:srgbClr val="000000"/>
                </a:solidFill>
                <a:cs typeface="Arial" charset="0"/>
              </a:rPr>
              <a:t>Environment Ontology</a:t>
            </a:r>
          </a:p>
        </p:txBody>
      </p:sp>
      <p:sp>
        <p:nvSpPr>
          <p:cNvPr id="121901" name="TextBox 9"/>
          <p:cNvSpPr txBox="1">
            <a:spLocks noChangeArrowheads="1"/>
          </p:cNvSpPr>
          <p:nvPr/>
        </p:nvSpPr>
        <p:spPr bwMode="auto">
          <a:xfrm rot="-5400000">
            <a:off x="3328194" y="3413919"/>
            <a:ext cx="2298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solidFill>
                  <a:srgbClr val="000000"/>
                </a:solidFill>
                <a:cs typeface="Arial" charset="0"/>
              </a:rPr>
              <a:t>environments</a:t>
            </a:r>
            <a:r>
              <a:rPr lang="en-US" b="1">
                <a:solidFill>
                  <a:srgbClr val="000000"/>
                </a:solidFill>
                <a:cs typeface="Arial" charset="0"/>
              </a:rPr>
              <a:t> </a:t>
            </a:r>
          </a:p>
        </p:txBody>
      </p:sp>
      <p:sp>
        <p:nvSpPr>
          <p:cNvPr id="12190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3956245-8128-4219-AD12-74A681A046C9}" type="slidenum">
              <a:rPr lang="en-US" smtClean="0">
                <a:solidFill>
                  <a:srgbClr val="000000"/>
                </a:solidFill>
              </a:rPr>
              <a:pPr/>
              <a:t>45</a:t>
            </a:fld>
            <a:endParaRPr lang="en-US" smtClean="0">
              <a:solidFill>
                <a:srgbClr val="000000"/>
              </a:solidFill>
            </a:endParaRPr>
          </a:p>
        </p:txBody>
      </p:sp>
    </p:spTree>
    <p:extLst>
      <p:ext uri="{BB962C8B-B14F-4D97-AF65-F5344CB8AC3E}">
        <p14:creationId xmlns:p14="http://schemas.microsoft.com/office/powerpoint/2010/main" val="185149620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5875" y="533400"/>
            <a:ext cx="9144000" cy="685800"/>
          </a:xfrm>
        </p:spPr>
        <p:txBody>
          <a:bodyPr>
            <a:normAutofit fontScale="90000"/>
          </a:bodyPr>
          <a:lstStyle/>
          <a:p>
            <a:r>
              <a:rPr lang="en-US" smtClean="0"/>
              <a:t>Creation of new ontology consortia, modeled on the OBO Foundry </a:t>
            </a:r>
          </a:p>
        </p:txBody>
      </p:sp>
      <p:sp>
        <p:nvSpPr>
          <p:cNvPr id="65539" name="Text Placeholder 2"/>
          <p:cNvSpPr>
            <a:spLocks noGrp="1"/>
          </p:cNvSpPr>
          <p:nvPr>
            <p:ph type="body" sz="half" idx="1"/>
          </p:nvPr>
        </p:nvSpPr>
        <p:spPr>
          <a:xfrm>
            <a:off x="571500" y="1524000"/>
            <a:ext cx="8229600" cy="4602163"/>
          </a:xfrm>
        </p:spPr>
        <p:txBody>
          <a:bodyPr/>
          <a:lstStyle/>
          <a:p>
            <a:endParaRPr lang="en-US" smtClean="0"/>
          </a:p>
          <a:p>
            <a:endParaRPr lang="en-US" smtClean="0"/>
          </a:p>
        </p:txBody>
      </p:sp>
      <p:sp>
        <p:nvSpPr>
          <p:cNvPr id="6554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9EA44A0A-D39F-4ADD-AEE7-893DB6125392}" type="slidenum">
              <a:rPr lang="en-US" smtClean="0">
                <a:solidFill>
                  <a:srgbClr val="000000"/>
                </a:solidFill>
              </a:rPr>
              <a:pPr fontAlgn="base">
                <a:spcBef>
                  <a:spcPct val="0"/>
                </a:spcBef>
                <a:spcAft>
                  <a:spcPct val="0"/>
                </a:spcAft>
              </a:pPr>
              <a:t>46</a:t>
            </a:fld>
            <a:endParaRPr lang="en-US" smtClean="0">
              <a:solidFill>
                <a:srgbClr val="000000"/>
              </a:solidFill>
            </a:endParaRPr>
          </a:p>
        </p:txBody>
      </p:sp>
      <p:graphicFrame>
        <p:nvGraphicFramePr>
          <p:cNvPr id="3" name="Table 2"/>
          <p:cNvGraphicFramePr>
            <a:graphicFrameLocks noGrp="1"/>
          </p:cNvGraphicFramePr>
          <p:nvPr/>
        </p:nvGraphicFramePr>
        <p:xfrm>
          <a:off x="457200" y="1828800"/>
          <a:ext cx="8229600" cy="3932238"/>
        </p:xfrm>
        <a:graphic>
          <a:graphicData uri="http://schemas.openxmlformats.org/drawingml/2006/table">
            <a:tbl>
              <a:tblPr firstRow="1" bandRow="1">
                <a:tableStyleId>{69CF1AB2-1976-4502-BF36-3FF5EA218861}</a:tableStyleId>
              </a:tblPr>
              <a:tblGrid>
                <a:gridCol w="3107094"/>
                <a:gridCol w="5122506"/>
              </a:tblGrid>
              <a:tr h="10668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0" dirty="0" smtClean="0"/>
                        <a:t>NIF Standard</a:t>
                      </a:r>
                    </a:p>
                    <a:p>
                      <a:endParaRPr lang="en-US" sz="3200" dirty="0"/>
                    </a:p>
                  </a:txBody>
                  <a:tcPr marT="45730" marB="45730">
                    <a:solidFill>
                      <a:schemeClr val="bg1">
                        <a:lumMod val="95000"/>
                      </a:schemeClr>
                    </a:solidFill>
                  </a:tcPr>
                </a:tc>
                <a:tc>
                  <a:txBody>
                    <a:bodyPr/>
                    <a:lstStyle/>
                    <a:p>
                      <a:r>
                        <a:rPr lang="en-US" sz="3200" b="0" dirty="0" smtClean="0"/>
                        <a:t>Neuroscience Information Framework </a:t>
                      </a:r>
                      <a:endParaRPr lang="en-US" sz="3200" b="0" dirty="0"/>
                    </a:p>
                  </a:txBody>
                  <a:tcPr marT="45730" marB="45730">
                    <a:solidFill>
                      <a:schemeClr val="bg1">
                        <a:lumMod val="95000"/>
                      </a:schemeClr>
                    </a:solidFill>
                  </a:tcPr>
                </a:tc>
              </a:tr>
              <a:tr h="2042242">
                <a:tc>
                  <a:txBody>
                    <a:bodyPr/>
                    <a:lstStyle/>
                    <a:p>
                      <a:r>
                        <a:rPr lang="en-US" sz="3200" dirty="0" smtClean="0"/>
                        <a:t>eagle-I Ontologies</a:t>
                      </a:r>
                      <a:endParaRPr lang="en-US" sz="3200" dirty="0"/>
                    </a:p>
                  </a:txBody>
                  <a:tcPr marT="45730" marB="45730">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t>used</a:t>
                      </a:r>
                      <a:r>
                        <a:rPr lang="en-US" sz="3200" baseline="0" dirty="0" smtClean="0"/>
                        <a:t> by </a:t>
                      </a:r>
                      <a:r>
                        <a:rPr lang="en-US" sz="3200" dirty="0" smtClean="0"/>
                        <a:t>VIVO and</a:t>
                      </a:r>
                      <a:r>
                        <a:rPr lang="en-US" sz="3200" baseline="0" dirty="0" smtClean="0"/>
                        <a:t> </a:t>
                      </a:r>
                      <a:r>
                        <a:rPr lang="en-US" sz="3200" dirty="0" smtClean="0"/>
                        <a:t> CTSA connect for</a:t>
                      </a:r>
                      <a:r>
                        <a:rPr lang="en-US" sz="3200" baseline="0" dirty="0" smtClean="0"/>
                        <a:t> publications, patents, credentials, data and sample collections</a:t>
                      </a:r>
                      <a:endParaRPr lang="en-US" sz="3200" i="1" dirty="0" smtClean="0">
                        <a:solidFill>
                          <a:srgbClr val="000000"/>
                        </a:solidFill>
                      </a:endParaRPr>
                    </a:p>
                  </a:txBody>
                  <a:tcPr marT="45730" marB="45730">
                    <a:solidFill>
                      <a:schemeClr val="bg1">
                        <a:lumMod val="95000"/>
                      </a:schemeClr>
                    </a:solidFill>
                  </a:tcPr>
                </a:tc>
              </a:tr>
              <a:tr h="823145">
                <a:tc>
                  <a:txBody>
                    <a:bodyPr/>
                    <a:lstStyle/>
                    <a:p>
                      <a:r>
                        <a:rPr lang="en-US" sz="3200" dirty="0" smtClean="0"/>
                        <a:t>IDO Consortium</a:t>
                      </a:r>
                      <a:endParaRPr lang="en-US" sz="3200" dirty="0"/>
                    </a:p>
                  </a:txBody>
                  <a:tcPr marT="45730" marB="45730">
                    <a:solidFill>
                      <a:schemeClr val="bg1">
                        <a:lumMod val="95000"/>
                      </a:schemeClr>
                    </a:solidFill>
                  </a:tcPr>
                </a:tc>
                <a:tc>
                  <a:txBody>
                    <a:bodyPr/>
                    <a:lstStyle/>
                    <a:p>
                      <a:r>
                        <a:rPr lang="en-US" sz="3200" dirty="0" smtClean="0"/>
                        <a:t>Infectious</a:t>
                      </a:r>
                      <a:r>
                        <a:rPr lang="en-US" sz="3200" baseline="0" dirty="0" smtClean="0"/>
                        <a:t> Disease Ontology</a:t>
                      </a:r>
                      <a:endParaRPr lang="en-US" sz="3200" dirty="0"/>
                    </a:p>
                  </a:txBody>
                  <a:tcPr marT="45730" marB="45730">
                    <a:solidFill>
                      <a:schemeClr val="bg1">
                        <a:lumMod val="95000"/>
                      </a:schemeClr>
                    </a:solidFill>
                  </a:tcPr>
                </a:tc>
              </a:tr>
            </a:tbl>
          </a:graphicData>
        </a:graphic>
      </p:graphicFrame>
    </p:spTree>
    <p:extLst>
      <p:ext uri="{BB962C8B-B14F-4D97-AF65-F5344CB8AC3E}">
        <p14:creationId xmlns:p14="http://schemas.microsoft.com/office/powerpoint/2010/main" val="3336193148"/>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6"/>
          <p:cNvSpPr>
            <a:spLocks noGrp="1" noChangeArrowheads="1"/>
          </p:cNvSpPr>
          <p:nvPr>
            <p:ph type="sldNum" sz="quarter" idx="10"/>
          </p:nvPr>
        </p:nvSpPr>
        <p:spPr>
          <a:xfrm>
            <a:off x="6553200" y="6248400"/>
            <a:ext cx="1905000" cy="457200"/>
          </a:xfrm>
          <a:noFill/>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F260414-3DEC-4509-A032-647A2E63E827}" type="slidenum">
              <a:rPr lang="en-US" sz="1400" smtClean="0">
                <a:solidFill>
                  <a:srgbClr val="000000"/>
                </a:solidFill>
                <a:latin typeface="Times New Roman" pitchFamily="18" charset="0"/>
                <a:ea typeface="Lucida Grande"/>
                <a:cs typeface="Lucida Grande"/>
                <a:sym typeface="Lucida Grande"/>
              </a:rPr>
              <a:pPr eaLnBrk="1" hangingPunct="1"/>
              <a:t>47</a:t>
            </a:fld>
            <a:endParaRPr lang="en-US" sz="1400" smtClean="0">
              <a:solidFill>
                <a:srgbClr val="000000"/>
              </a:solidFill>
              <a:latin typeface="Times New Roman" pitchFamily="18" charset="0"/>
              <a:ea typeface="Lucida Grande"/>
              <a:cs typeface="Lucida Grande"/>
              <a:sym typeface="Lucida Grande"/>
            </a:endParaRPr>
          </a:p>
        </p:txBody>
      </p:sp>
      <p:pic>
        <p:nvPicPr>
          <p:cNvPr id="260099" name="Picture 2" descr="hc 08dec10.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7150"/>
            <a:ext cx="914400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0" name="Picture 2" descr="hc 09mar11.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7150"/>
            <a:ext cx="914400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41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Levels of coordination </a:t>
            </a:r>
            <a:br>
              <a:rPr lang="en-US" dirty="0" smtClean="0"/>
            </a:br>
            <a:endParaRPr lang="en-US" dirty="0"/>
          </a:p>
        </p:txBody>
      </p:sp>
      <p:sp>
        <p:nvSpPr>
          <p:cNvPr id="3" name="Content Placeholder 2"/>
          <p:cNvSpPr>
            <a:spLocks noGrp="1"/>
          </p:cNvSpPr>
          <p:nvPr>
            <p:ph idx="1"/>
          </p:nvPr>
        </p:nvSpPr>
        <p:spPr>
          <a:xfrm>
            <a:off x="457200" y="990600"/>
            <a:ext cx="8229600" cy="5135563"/>
          </a:xfrm>
        </p:spPr>
        <p:txBody>
          <a:bodyPr>
            <a:normAutofit/>
          </a:bodyPr>
          <a:lstStyle/>
          <a:p>
            <a:r>
              <a:rPr lang="en-US" dirty="0" smtClean="0"/>
              <a:t>What there is</a:t>
            </a:r>
            <a:endParaRPr lang="en-US" dirty="0"/>
          </a:p>
          <a:p>
            <a:pPr lvl="1"/>
            <a:r>
              <a:rPr lang="en-US" sz="3100" dirty="0" smtClean="0"/>
              <a:t>XML – </a:t>
            </a:r>
            <a:r>
              <a:rPr lang="en-US" sz="3100" i="1" dirty="0" smtClean="0"/>
              <a:t>syntactic </a:t>
            </a:r>
            <a:r>
              <a:rPr lang="en-US" i="1" dirty="0"/>
              <a:t>interoperability </a:t>
            </a:r>
            <a:endParaRPr lang="en-US" dirty="0"/>
          </a:p>
          <a:p>
            <a:pPr lvl="1"/>
            <a:r>
              <a:rPr lang="en-US" dirty="0" smtClean="0"/>
              <a:t>RDF, OWL, CL – </a:t>
            </a:r>
            <a:r>
              <a:rPr lang="en-US" i="1" dirty="0" smtClean="0"/>
              <a:t>representational</a:t>
            </a:r>
            <a:r>
              <a:rPr lang="en-US" dirty="0" smtClean="0"/>
              <a:t> </a:t>
            </a:r>
            <a:r>
              <a:rPr lang="en-US" i="1" dirty="0" smtClean="0"/>
              <a:t>interoperability</a:t>
            </a:r>
            <a:r>
              <a:rPr lang="en-US" dirty="0" smtClean="0"/>
              <a:t> (URIs </a:t>
            </a:r>
            <a:r>
              <a:rPr lang="en-US" smtClean="0"/>
              <a:t>plus triples) </a:t>
            </a:r>
            <a:r>
              <a:rPr lang="en-US" dirty="0" smtClean="0"/>
              <a:t>and </a:t>
            </a:r>
            <a:r>
              <a:rPr lang="en-US" i="1" dirty="0" smtClean="0"/>
              <a:t>semantic</a:t>
            </a:r>
            <a:r>
              <a:rPr lang="en-US" dirty="0" smtClean="0"/>
              <a:t> </a:t>
            </a:r>
            <a:r>
              <a:rPr lang="en-US" i="1" dirty="0" smtClean="0"/>
              <a:t>interoperability </a:t>
            </a:r>
            <a:r>
              <a:rPr lang="en-US" dirty="0" smtClean="0"/>
              <a:t>(= exposed </a:t>
            </a:r>
            <a:r>
              <a:rPr lang="en-US" dirty="0"/>
              <a:t>semantics) </a:t>
            </a:r>
            <a:r>
              <a:rPr lang="en-US" dirty="0" smtClean="0"/>
              <a:t> -- you use ‘Person’, I use ‘P’, he uses ‘</a:t>
            </a:r>
            <a:r>
              <a:rPr lang="en-US" dirty="0" err="1" smtClean="0"/>
              <a:t>Persn</a:t>
            </a:r>
            <a:r>
              <a:rPr lang="en-US" dirty="0" smtClean="0"/>
              <a:t>’ …</a:t>
            </a:r>
          </a:p>
          <a:p>
            <a:pPr lvl="1"/>
            <a:r>
              <a:rPr lang="en-US" dirty="0" smtClean="0"/>
              <a:t>Creating genuine  semantic interoperability, especially with more </a:t>
            </a:r>
            <a:r>
              <a:rPr lang="en-US" dirty="0"/>
              <a:t>expressive </a:t>
            </a:r>
            <a:r>
              <a:rPr lang="en-US" dirty="0" smtClean="0"/>
              <a:t>languages such as </a:t>
            </a:r>
            <a:r>
              <a:rPr lang="en-US" dirty="0"/>
              <a:t>OWL </a:t>
            </a:r>
            <a:r>
              <a:rPr lang="en-US" dirty="0" smtClean="0"/>
              <a:t>or </a:t>
            </a:r>
            <a:r>
              <a:rPr lang="en-US" dirty="0"/>
              <a:t>Common </a:t>
            </a:r>
            <a:r>
              <a:rPr lang="en-US" dirty="0" smtClean="0"/>
              <a:t>Logic is in practice impossible across broad heterogeneous communities</a:t>
            </a:r>
            <a:endParaRPr lang="en-US" i="1" dirty="0"/>
          </a:p>
        </p:txBody>
      </p:sp>
      <p:sp>
        <p:nvSpPr>
          <p:cNvPr id="4" name="Slide Number Placeholder 3"/>
          <p:cNvSpPr>
            <a:spLocks noGrp="1"/>
          </p:cNvSpPr>
          <p:nvPr>
            <p:ph type="sldNum" sz="quarter" idx="12"/>
          </p:nvPr>
        </p:nvSpPr>
        <p:spPr/>
        <p:txBody>
          <a:bodyPr/>
          <a:lstStyle/>
          <a:p>
            <a:fld id="{7960A89A-CD9B-4D0E-A2C3-15680F579305}"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3544712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lvl="1" algn="ctr" rtl="0">
              <a:spcBef>
                <a:spcPct val="0"/>
              </a:spcBef>
            </a:pPr>
            <a:r>
              <a:rPr lang="en-US" sz="2800" b="1" dirty="0" smtClean="0"/>
              <a:t>The problem</a:t>
            </a:r>
            <a:endParaRPr lang="en-US" sz="2800"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342900" lvl="1" indent="-342900">
              <a:buFont typeface="Arial" pitchFamily="34" charset="0"/>
              <a:buChar char="•"/>
            </a:pPr>
            <a:r>
              <a:rPr lang="en-US" dirty="0" smtClean="0"/>
              <a:t>Interoperability </a:t>
            </a:r>
            <a:r>
              <a:rPr lang="en-US" dirty="0"/>
              <a:t>is </a:t>
            </a:r>
            <a:r>
              <a:rPr lang="en-US" dirty="0" smtClean="0"/>
              <a:t>necessary </a:t>
            </a:r>
            <a:r>
              <a:rPr lang="en-US" dirty="0"/>
              <a:t>but not </a:t>
            </a:r>
            <a:r>
              <a:rPr lang="en-US" dirty="0" smtClean="0"/>
              <a:t>sufficient. </a:t>
            </a:r>
            <a:r>
              <a:rPr lang="en-US" dirty="0"/>
              <a:t>It allows </a:t>
            </a:r>
            <a:r>
              <a:rPr lang="en-US" dirty="0" smtClean="0"/>
              <a:t>automatic processing of content, but only if you can sustain alignments between multiple independent vocabularies simultaneously. </a:t>
            </a:r>
          </a:p>
          <a:p>
            <a:pPr marL="342900" lvl="1" indent="-342900">
              <a:buFont typeface="Arial" pitchFamily="34" charset="0"/>
              <a:buChar char="•"/>
            </a:pPr>
            <a:r>
              <a:rPr lang="en-US" dirty="0" smtClean="0"/>
              <a:t>For </a:t>
            </a:r>
            <a:r>
              <a:rPr lang="en-US" dirty="0"/>
              <a:t>example, you have class </a:t>
            </a:r>
            <a:r>
              <a:rPr lang="en-US" i="1" dirty="0"/>
              <a:t>Human Being </a:t>
            </a:r>
            <a:r>
              <a:rPr lang="en-US" dirty="0" smtClean="0"/>
              <a:t>with subclass </a:t>
            </a:r>
            <a:r>
              <a:rPr lang="en-US" i="1" dirty="0"/>
              <a:t>Person </a:t>
            </a:r>
            <a:r>
              <a:rPr lang="en-US" dirty="0"/>
              <a:t>in one  </a:t>
            </a:r>
            <a:r>
              <a:rPr lang="en-US" dirty="0" smtClean="0"/>
              <a:t>system </a:t>
            </a:r>
            <a:r>
              <a:rPr lang="en-US" dirty="0"/>
              <a:t>and </a:t>
            </a:r>
            <a:r>
              <a:rPr lang="en-US" i="1" dirty="0" smtClean="0"/>
              <a:t>P </a:t>
            </a:r>
            <a:r>
              <a:rPr lang="en-US" dirty="0" smtClean="0"/>
              <a:t>in </a:t>
            </a:r>
            <a:r>
              <a:rPr lang="en-US" dirty="0"/>
              <a:t>another. </a:t>
            </a:r>
            <a:r>
              <a:rPr lang="en-US" dirty="0" smtClean="0"/>
              <a:t>If </a:t>
            </a:r>
            <a:r>
              <a:rPr lang="en-US" dirty="0"/>
              <a:t>you want to establish that </a:t>
            </a:r>
            <a:r>
              <a:rPr lang="en-US" i="1" dirty="0"/>
              <a:t>Person</a:t>
            </a:r>
            <a:r>
              <a:rPr lang="en-US" dirty="0"/>
              <a:t> = </a:t>
            </a:r>
            <a:r>
              <a:rPr lang="en-US" i="1" dirty="0"/>
              <a:t>P</a:t>
            </a:r>
            <a:r>
              <a:rPr lang="en-US" dirty="0"/>
              <a:t>, you can do </a:t>
            </a:r>
            <a:r>
              <a:rPr lang="en-US" dirty="0" smtClean="0"/>
              <a:t>this in </a:t>
            </a:r>
            <a:r>
              <a:rPr lang="en-US" dirty="0"/>
              <a:t>such a way that </a:t>
            </a:r>
            <a:r>
              <a:rPr lang="en-US" dirty="0" smtClean="0"/>
              <a:t>it will </a:t>
            </a:r>
            <a:r>
              <a:rPr lang="en-US" dirty="0"/>
              <a:t>be understandable to you and everyone else, and the system will work </a:t>
            </a:r>
            <a:r>
              <a:rPr lang="en-US" dirty="0" smtClean="0"/>
              <a:t>without </a:t>
            </a:r>
            <a:r>
              <a:rPr lang="en-US" dirty="0"/>
              <a:t>any additional </a:t>
            </a:r>
            <a:r>
              <a:rPr lang="en-US" dirty="0" smtClean="0"/>
              <a:t>help. </a:t>
            </a:r>
          </a:p>
          <a:p>
            <a:pPr marL="342900" lvl="1" indent="-342900">
              <a:buFont typeface="Arial" pitchFamily="34" charset="0"/>
              <a:buChar char="•"/>
            </a:pPr>
            <a:r>
              <a:rPr lang="en-US" dirty="0" smtClean="0"/>
              <a:t>However</a:t>
            </a:r>
            <a:r>
              <a:rPr lang="en-US" dirty="0"/>
              <a:t>, </a:t>
            </a:r>
            <a:r>
              <a:rPr lang="en-US" dirty="0" smtClean="0"/>
              <a:t>if you then have </a:t>
            </a:r>
            <a:r>
              <a:rPr lang="en-US" dirty="0"/>
              <a:t>to say that </a:t>
            </a:r>
            <a:r>
              <a:rPr lang="en-US" i="1" dirty="0" err="1"/>
              <a:t>Persn</a:t>
            </a:r>
            <a:r>
              <a:rPr lang="en-US" i="1" dirty="0"/>
              <a:t> </a:t>
            </a:r>
            <a:r>
              <a:rPr lang="en-US" dirty="0"/>
              <a:t>= </a:t>
            </a:r>
            <a:r>
              <a:rPr lang="en-US" i="1" dirty="0"/>
              <a:t>P</a:t>
            </a:r>
            <a:r>
              <a:rPr lang="en-US" dirty="0"/>
              <a:t>, and will have to </a:t>
            </a:r>
            <a:r>
              <a:rPr lang="en-US" dirty="0" smtClean="0"/>
              <a:t>make similar assertions over </a:t>
            </a:r>
            <a:r>
              <a:rPr lang="en-US" dirty="0"/>
              <a:t>and over again </a:t>
            </a:r>
            <a:r>
              <a:rPr lang="en-US" dirty="0" smtClean="0"/>
              <a:t>and to keep the alignments consistent over time, then you will rapidly lose control.</a:t>
            </a:r>
          </a:p>
          <a:p>
            <a:pPr marL="342900" lvl="1"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7960A89A-CD9B-4D0E-A2C3-15680F579305}"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22136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458200" cy="1143000"/>
          </a:xfrm>
        </p:spPr>
        <p:txBody>
          <a:bodyPr>
            <a:normAutofit fontScale="90000"/>
          </a:bodyPr>
          <a:lstStyle/>
          <a:p>
            <a:r>
              <a:rPr lang="en-US" dirty="0" smtClean="0"/>
              <a:t>The problem of retrieval, integration and analysis of </a:t>
            </a:r>
            <a:r>
              <a:rPr lang="en-US" dirty="0" err="1" smtClean="0"/>
              <a:t>siloed</a:t>
            </a:r>
            <a:r>
              <a:rPr lang="en-US" dirty="0" smtClean="0"/>
              <a:t> data</a:t>
            </a:r>
            <a:endParaRPr lang="en-US" dirty="0"/>
          </a:p>
        </p:txBody>
      </p:sp>
      <p:sp>
        <p:nvSpPr>
          <p:cNvPr id="3" name="Content Placeholder 2"/>
          <p:cNvSpPr>
            <a:spLocks noGrp="1"/>
          </p:cNvSpPr>
          <p:nvPr>
            <p:ph idx="1"/>
          </p:nvPr>
        </p:nvSpPr>
        <p:spPr>
          <a:xfrm>
            <a:off x="457200" y="2362200"/>
            <a:ext cx="8229600" cy="3763963"/>
          </a:xfrm>
        </p:spPr>
        <p:txBody>
          <a:bodyPr>
            <a:normAutofit/>
          </a:bodyPr>
          <a:lstStyle/>
          <a:p>
            <a:r>
              <a:rPr lang="en-US" dirty="0" smtClean="0"/>
              <a:t>is not confined to the </a:t>
            </a:r>
            <a:r>
              <a:rPr lang="en-US" dirty="0" err="1" smtClean="0"/>
              <a:t>DoD</a:t>
            </a:r>
            <a:endParaRPr lang="en-US" dirty="0" smtClean="0"/>
          </a:p>
          <a:p>
            <a:r>
              <a:rPr lang="en-US" dirty="0" smtClean="0"/>
              <a:t>affects every domain due to massive legacy of non-interoperable data models and data systems</a:t>
            </a:r>
          </a:p>
          <a:p>
            <a:r>
              <a:rPr lang="en-US" dirty="0" smtClean="0"/>
              <a:t>and as new systems </a:t>
            </a:r>
            <a:r>
              <a:rPr lang="en-US" dirty="0"/>
              <a:t>are </a:t>
            </a:r>
            <a:r>
              <a:rPr lang="en-US" dirty="0" smtClean="0"/>
              <a:t>created along the same lines, the </a:t>
            </a:r>
            <a:r>
              <a:rPr lang="en-US" dirty="0"/>
              <a:t>situation is constantly getting worse. </a:t>
            </a:r>
          </a:p>
        </p:txBody>
      </p:sp>
      <p:sp>
        <p:nvSpPr>
          <p:cNvPr id="4" name="Slide Number Placeholder 3"/>
          <p:cNvSpPr>
            <a:spLocks noGrp="1"/>
          </p:cNvSpPr>
          <p:nvPr>
            <p:ph type="sldNum" sz="quarter" idx="12"/>
          </p:nvPr>
        </p:nvSpPr>
        <p:spPr/>
        <p:txBody>
          <a:bodyPr/>
          <a:lstStyle/>
          <a:p>
            <a:pPr>
              <a:defRPr/>
            </a:pPr>
            <a:fld id="{1857AC77-9295-4897-A16F-313CF4BBA163}" type="slidenum">
              <a:rPr lang="en-US" smtClean="0">
                <a:solidFill>
                  <a:prstClr val="black">
                    <a:tint val="75000"/>
                  </a:prstClr>
                </a:solidFill>
              </a:rPr>
              <a:pPr>
                <a:defRPr/>
              </a:pPr>
              <a:t>5</a:t>
            </a:fld>
            <a:r>
              <a:rPr lang="en-US" smtClean="0">
                <a:solidFill>
                  <a:prstClr val="black">
                    <a:tint val="75000"/>
                  </a:prstClr>
                </a:solidFill>
              </a:rPr>
              <a:t>/24 </a:t>
            </a:r>
            <a:endParaRPr lang="en-US">
              <a:solidFill>
                <a:prstClr val="black">
                  <a:tint val="75000"/>
                </a:prstClr>
              </a:solidFill>
            </a:endParaRPr>
          </a:p>
        </p:txBody>
      </p:sp>
    </p:spTree>
    <p:extLst>
      <p:ext uri="{BB962C8B-B14F-4D97-AF65-F5344CB8AC3E}">
        <p14:creationId xmlns:p14="http://schemas.microsoft.com/office/powerpoint/2010/main" val="29867658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92162"/>
          </a:xfrm>
        </p:spPr>
        <p:txBody>
          <a:bodyPr>
            <a:noAutofit/>
          </a:bodyPr>
          <a:lstStyle/>
          <a:p>
            <a:pPr lvl="1" algn="ctr" rtl="0">
              <a:spcBef>
                <a:spcPct val="0"/>
              </a:spcBef>
            </a:pPr>
            <a:r>
              <a:rPr lang="en-US" sz="2800" b="1" dirty="0" smtClean="0"/>
              <a:t>The SE solution: Ontology (only) at the center</a:t>
            </a:r>
            <a:endParaRPr lang="en-US" sz="2800" dirty="0"/>
          </a:p>
        </p:txBody>
      </p:sp>
      <p:sp>
        <p:nvSpPr>
          <p:cNvPr id="3" name="Content Placeholder 2"/>
          <p:cNvSpPr>
            <a:spLocks noGrp="1"/>
          </p:cNvSpPr>
          <p:nvPr>
            <p:ph idx="1"/>
          </p:nvPr>
        </p:nvSpPr>
        <p:spPr>
          <a:xfrm>
            <a:off x="457200" y="1143000"/>
            <a:ext cx="8229600" cy="5410200"/>
          </a:xfrm>
        </p:spPr>
        <p:txBody>
          <a:bodyPr>
            <a:normAutofit/>
          </a:bodyPr>
          <a:lstStyle/>
          <a:p>
            <a:pPr marL="342900" lvl="1" indent="-342900">
              <a:buFont typeface="Arial" pitchFamily="34" charset="0"/>
              <a:buChar char="•"/>
            </a:pPr>
            <a:r>
              <a:rPr lang="en-US" dirty="0" smtClean="0"/>
              <a:t>Establish common ontology content, which we </a:t>
            </a:r>
            <a:r>
              <a:rPr lang="en-US" dirty="0"/>
              <a:t>and </a:t>
            </a:r>
            <a:r>
              <a:rPr lang="en-US" dirty="0" smtClean="0"/>
              <a:t>our collaborators (and our </a:t>
            </a:r>
            <a:r>
              <a:rPr lang="en-US" dirty="0"/>
              <a:t>software </a:t>
            </a:r>
            <a:r>
              <a:rPr lang="en-US" dirty="0" smtClean="0"/>
              <a:t>control) </a:t>
            </a:r>
          </a:p>
          <a:p>
            <a:pPr marL="342900" lvl="1" indent="-342900">
              <a:buFont typeface="Arial" pitchFamily="34" charset="0"/>
              <a:buChar char="•"/>
            </a:pPr>
            <a:r>
              <a:rPr lang="en-US" dirty="0"/>
              <a:t>K</a:t>
            </a:r>
            <a:r>
              <a:rPr lang="en-US" dirty="0" smtClean="0"/>
              <a:t>eep this </a:t>
            </a:r>
            <a:r>
              <a:rPr lang="en-US" dirty="0"/>
              <a:t>content consistent </a:t>
            </a:r>
            <a:r>
              <a:rPr lang="en-US" dirty="0" smtClean="0"/>
              <a:t>and non-redundant as </a:t>
            </a:r>
            <a:r>
              <a:rPr lang="en-US" dirty="0"/>
              <a:t>it </a:t>
            </a:r>
            <a:r>
              <a:rPr lang="en-US" dirty="0" smtClean="0"/>
              <a:t>evolves.</a:t>
            </a:r>
            <a:endParaRPr lang="en-US" dirty="0"/>
          </a:p>
          <a:p>
            <a:pPr marL="342900" lvl="1" indent="-342900">
              <a:buFont typeface="Arial" pitchFamily="34" charset="0"/>
              <a:buChar char="•"/>
            </a:pPr>
            <a:r>
              <a:rPr lang="en-US" dirty="0" smtClean="0"/>
              <a:t>Seek semantic </a:t>
            </a:r>
            <a:r>
              <a:rPr lang="en-US" dirty="0"/>
              <a:t>sharing </a:t>
            </a:r>
            <a:r>
              <a:rPr lang="en-US" i="1" dirty="0"/>
              <a:t>only in the SE </a:t>
            </a:r>
            <a:r>
              <a:rPr lang="en-US" i="1" dirty="0" smtClean="0"/>
              <a:t>environment</a:t>
            </a:r>
            <a:r>
              <a:rPr lang="en-US" dirty="0" smtClean="0"/>
              <a:t>.  </a:t>
            </a:r>
            <a:endParaRPr lang="en-US" dirty="0"/>
          </a:p>
          <a:p>
            <a:pPr lvl="1"/>
            <a:r>
              <a:rPr lang="en-US" dirty="0"/>
              <a:t>so what SE brings is semantic interoperability plus constrained syntax</a:t>
            </a:r>
          </a:p>
          <a:p>
            <a:pPr lvl="1"/>
            <a:r>
              <a:rPr lang="en-US" dirty="0"/>
              <a:t>it brings a kind of substitute for semantic interoperability of source data </a:t>
            </a:r>
            <a:r>
              <a:rPr lang="en-US" dirty="0" smtClean="0"/>
              <a:t>models, </a:t>
            </a:r>
            <a:r>
              <a:rPr lang="en-US" dirty="0"/>
              <a:t>through the use by annotators of </a:t>
            </a:r>
            <a:r>
              <a:rPr lang="en-US" dirty="0" smtClean="0"/>
              <a:t>ontologies from the single evolving SE suite</a:t>
            </a:r>
            <a:endParaRPr lang="en-US" dirty="0"/>
          </a:p>
        </p:txBody>
      </p:sp>
      <p:sp>
        <p:nvSpPr>
          <p:cNvPr id="4" name="Slide Number Placeholder 3"/>
          <p:cNvSpPr>
            <a:spLocks noGrp="1"/>
          </p:cNvSpPr>
          <p:nvPr>
            <p:ph type="sldNum" sz="quarter" idx="12"/>
          </p:nvPr>
        </p:nvSpPr>
        <p:spPr/>
        <p:txBody>
          <a:bodyPr/>
          <a:lstStyle/>
          <a:p>
            <a:fld id="{7960A89A-CD9B-4D0E-A2C3-15680F579305}"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3987852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2800" dirty="0" smtClean="0"/>
              <a:t>SE annotations applied to source data in the DSC Cloud</a:t>
            </a:r>
          </a:p>
        </p:txBody>
      </p:sp>
      <p:sp>
        <p:nvSpPr>
          <p:cNvPr id="3" name="Content Placeholder 2"/>
          <p:cNvSpPr>
            <a:spLocks noGrp="1"/>
          </p:cNvSpPr>
          <p:nvPr>
            <p:ph idx="1"/>
          </p:nvPr>
        </p:nvSpPr>
        <p:spPr/>
        <p:txBody>
          <a:bodyPr/>
          <a:lstStyle/>
          <a:p>
            <a:endParaRPr lang="en-US" dirty="0"/>
          </a:p>
          <a:p>
            <a:pPr marL="0" indent="0">
              <a:buNone/>
            </a:pPr>
            <a:r>
              <a:rPr lang="en-US" dirty="0" err="1"/>
              <a:t>Dr</a:t>
            </a:r>
            <a:r>
              <a:rPr lang="en-US" dirty="0"/>
              <a:t> </a:t>
            </a:r>
            <a:r>
              <a:rPr lang="en-US" dirty="0" err="1"/>
              <a:t>Malyuta</a:t>
            </a:r>
            <a:r>
              <a:rPr lang="en-US" dirty="0"/>
              <a:t> will discuss the DSC Cloud </a:t>
            </a:r>
            <a:r>
              <a:rPr lang="en-US" dirty="0" err="1"/>
              <a:t>Dataspace</a:t>
            </a:r>
            <a:r>
              <a:rPr lang="en-US" dirty="0"/>
              <a:t> in the next </a:t>
            </a:r>
            <a:r>
              <a:rPr lang="en-US" dirty="0" smtClean="0"/>
              <a:t>segment</a:t>
            </a:r>
          </a:p>
          <a:p>
            <a:pPr marL="0" indent="0">
              <a:buNone/>
            </a:pPr>
            <a:r>
              <a:rPr lang="en-US" dirty="0"/>
              <a:t>See also tomorrow’s presentation:</a:t>
            </a:r>
          </a:p>
          <a:p>
            <a:r>
              <a:rPr lang="en-US" dirty="0"/>
              <a:t>11:30 Horizontal Integration of Warfighter Intelligence Data</a:t>
            </a:r>
          </a:p>
          <a:p>
            <a:pPr marL="0" indent="0">
              <a:buNone/>
            </a:pPr>
            <a:endParaRPr lang="en-US" dirty="0" smtClean="0"/>
          </a:p>
          <a:p>
            <a:pPr marL="0" indent="0">
              <a:buNone/>
            </a:pPr>
            <a:endParaRPr lang="en-US" dirty="0" smtClean="0"/>
          </a:p>
          <a:p>
            <a:pPr marL="0" indent="0">
              <a:buNone/>
            </a:pPr>
            <a:endParaRPr lang="en-US" dirty="0"/>
          </a:p>
          <a:p>
            <a:endParaRPr lang="en-US" dirty="0" smtClean="0"/>
          </a:p>
        </p:txBody>
      </p:sp>
      <p:sp>
        <p:nvSpPr>
          <p:cNvPr id="5" name="Slide Number Placeholder 4"/>
          <p:cNvSpPr>
            <a:spLocks noGrp="1"/>
          </p:cNvSpPr>
          <p:nvPr>
            <p:ph type="sldNum" sz="quarter" idx="12"/>
          </p:nvPr>
        </p:nvSpPr>
        <p:spPr/>
        <p:txBody>
          <a:bodyPr/>
          <a:lstStyle/>
          <a:p>
            <a:fld id="{7960A89A-CD9B-4D0E-A2C3-15680F579305}"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843393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bwMode="auto">
          <a:xfrm>
            <a:off x="623455" y="1371600"/>
            <a:ext cx="6691745"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algn="ctr"/>
            <a:r>
              <a:rPr lang="en-US" b="1" dirty="0" smtClean="0"/>
              <a:t>Distributed </a:t>
            </a:r>
            <a:r>
              <a:rPr lang="en-US" b="1" dirty="0"/>
              <a:t>Common Ground System </a:t>
            </a:r>
            <a:r>
              <a:rPr lang="en-US" b="1" dirty="0" smtClean="0"/>
              <a:t>– Army (</a:t>
            </a:r>
            <a:r>
              <a:rPr lang="en-US" dirty="0" smtClean="0"/>
              <a:t>DCGS-A)</a:t>
            </a:r>
            <a:r>
              <a:rPr lang="en-US" sz="1800" dirty="0" smtClean="0"/>
              <a:t/>
            </a:r>
            <a:br>
              <a:rPr lang="en-US" sz="1800" dirty="0" smtClean="0"/>
            </a:br>
            <a:r>
              <a:rPr lang="en-US" sz="1800" b="1" dirty="0" smtClean="0"/>
              <a:t/>
            </a:r>
            <a:br>
              <a:rPr lang="en-US" sz="1800" b="1" dirty="0" smtClean="0"/>
            </a:br>
            <a:endParaRPr lang="en-US" sz="1800" dirty="0" smtClean="0"/>
          </a:p>
        </p:txBody>
      </p:sp>
      <p:sp>
        <p:nvSpPr>
          <p:cNvPr id="2" name="Subtitle 1"/>
          <p:cNvSpPr>
            <a:spLocks noGrp="1"/>
          </p:cNvSpPr>
          <p:nvPr>
            <p:ph type="subTitle" idx="1"/>
          </p:nvPr>
        </p:nvSpPr>
        <p:spPr>
          <a:xfrm>
            <a:off x="0" y="1905000"/>
            <a:ext cx="6116782" cy="1661993"/>
          </a:xfrm>
        </p:spPr>
        <p:txBody>
          <a:bodyPr/>
          <a:lstStyle/>
          <a:p>
            <a:pPr>
              <a:spcAft>
                <a:spcPts val="0"/>
              </a:spcAft>
            </a:pPr>
            <a:r>
              <a:rPr lang="en-US" sz="3600" dirty="0" smtClean="0">
                <a:solidFill>
                  <a:schemeClr val="bg1">
                    <a:lumMod val="85000"/>
                  </a:schemeClr>
                </a:solidFill>
              </a:rPr>
              <a:t>Semantic Enhancement of the </a:t>
            </a:r>
            <a:r>
              <a:rPr lang="en-US" sz="3600" dirty="0" err="1" smtClean="0">
                <a:solidFill>
                  <a:schemeClr val="bg1">
                    <a:lumMod val="85000"/>
                  </a:schemeClr>
                </a:solidFill>
              </a:rPr>
              <a:t>Dataspace</a:t>
            </a:r>
            <a:r>
              <a:rPr lang="en-US" sz="3600" dirty="0" smtClean="0">
                <a:solidFill>
                  <a:schemeClr val="bg1">
                    <a:lumMod val="85000"/>
                  </a:schemeClr>
                </a:solidFill>
              </a:rPr>
              <a:t> </a:t>
            </a:r>
          </a:p>
          <a:p>
            <a:pPr>
              <a:spcAft>
                <a:spcPts val="0"/>
              </a:spcAft>
            </a:pPr>
            <a:r>
              <a:rPr lang="en-US" sz="3600" dirty="0" smtClean="0">
                <a:solidFill>
                  <a:schemeClr val="bg1">
                    <a:lumMod val="85000"/>
                  </a:schemeClr>
                </a:solidFill>
              </a:rPr>
              <a:t>on the Cloud</a:t>
            </a:r>
            <a:endParaRPr lang="en-US" sz="3600" dirty="0">
              <a:solidFill>
                <a:schemeClr val="bg1">
                  <a:lumMod val="85000"/>
                </a:schemeClr>
              </a:solidFill>
            </a:endParaRPr>
          </a:p>
        </p:txBody>
      </p:sp>
      <p:sp>
        <p:nvSpPr>
          <p:cNvPr id="3" name="TextBox 2"/>
          <p:cNvSpPr txBox="1"/>
          <p:nvPr/>
        </p:nvSpPr>
        <p:spPr>
          <a:xfrm>
            <a:off x="2057400" y="5334000"/>
            <a:ext cx="5486400" cy="1261884"/>
          </a:xfrm>
          <a:prstGeom prst="rect">
            <a:avLst/>
          </a:prstGeom>
          <a:noFill/>
        </p:spPr>
        <p:txBody>
          <a:bodyPr wrap="square" rtlCol="0">
            <a:spAutoFit/>
          </a:bodyPr>
          <a:lstStyle/>
          <a:p>
            <a:pPr algn="ctr"/>
            <a:r>
              <a:rPr lang="en-US" sz="2800" dirty="0" smtClean="0">
                <a:solidFill>
                  <a:srgbClr val="000000"/>
                </a:solidFill>
              </a:rPr>
              <a:t>Dr. Tatiana </a:t>
            </a:r>
            <a:r>
              <a:rPr lang="en-US" sz="2800" dirty="0" err="1" smtClean="0">
                <a:solidFill>
                  <a:srgbClr val="000000"/>
                </a:solidFill>
              </a:rPr>
              <a:t>Malyuta</a:t>
            </a:r>
            <a:endParaRPr lang="en-US" sz="2800" dirty="0" smtClean="0">
              <a:solidFill>
                <a:srgbClr val="000000"/>
              </a:solidFill>
            </a:endParaRPr>
          </a:p>
          <a:p>
            <a:pPr algn="ctr"/>
            <a:r>
              <a:rPr lang="en-US" sz="2400" i="1" dirty="0" smtClean="0">
                <a:solidFill>
                  <a:srgbClr val="000000"/>
                </a:solidFill>
              </a:rPr>
              <a:t>New York City College of Technology of the City University of New York</a:t>
            </a:r>
          </a:p>
        </p:txBody>
      </p:sp>
    </p:spTree>
    <p:extLst>
      <p:ext uri="{BB962C8B-B14F-4D97-AF65-F5344CB8AC3E}">
        <p14:creationId xmlns:p14="http://schemas.microsoft.com/office/powerpoint/2010/main" val="41804206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Integrated Store of Intelligence Data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pPr algn="just"/>
            <a:r>
              <a:rPr lang="en-US" dirty="0" smtClean="0"/>
              <a:t>Lossless integration without heavy pre-processing </a:t>
            </a:r>
            <a:endParaRPr lang="en-US" sz="2400" dirty="0" smtClean="0"/>
          </a:p>
          <a:p>
            <a:pPr algn="just"/>
            <a:r>
              <a:rPr lang="en-US" dirty="0" smtClean="0"/>
              <a:t>Ability to:</a:t>
            </a:r>
          </a:p>
          <a:p>
            <a:pPr lvl="1" algn="just"/>
            <a:r>
              <a:rPr lang="en-US" sz="2400" dirty="0" smtClean="0"/>
              <a:t>Incorporate </a:t>
            </a:r>
            <a:r>
              <a:rPr lang="en-US" sz="2400" i="1" dirty="0" smtClean="0"/>
              <a:t>multiple integration models </a:t>
            </a:r>
            <a:r>
              <a:rPr lang="en-US" sz="2400" dirty="0" smtClean="0"/>
              <a:t>/ approaches / points of view of data and data-semantics </a:t>
            </a:r>
          </a:p>
          <a:p>
            <a:pPr lvl="1" algn="just"/>
            <a:r>
              <a:rPr lang="en-US" sz="2400" dirty="0" smtClean="0"/>
              <a:t>Perform </a:t>
            </a:r>
            <a:r>
              <a:rPr lang="en-US" sz="2400" i="1" dirty="0" smtClean="0"/>
              <a:t>continuous</a:t>
            </a:r>
            <a:r>
              <a:rPr lang="en-US" sz="2400" dirty="0" smtClean="0"/>
              <a:t> semantic enrichment of the integrated store </a:t>
            </a:r>
          </a:p>
          <a:p>
            <a:pPr algn="just"/>
            <a:r>
              <a:rPr lang="en-US" dirty="0" smtClean="0"/>
              <a:t>Scalability</a:t>
            </a:r>
          </a:p>
          <a:p>
            <a:endParaRPr lang="en-US" dirty="0"/>
          </a:p>
        </p:txBody>
      </p:sp>
      <p:sp>
        <p:nvSpPr>
          <p:cNvPr id="4" name="Slide Number Placeholder 3"/>
          <p:cNvSpPr>
            <a:spLocks noGrp="1"/>
          </p:cNvSpPr>
          <p:nvPr>
            <p:ph type="sldNum" sz="quarter" idx="12"/>
          </p:nvPr>
        </p:nvSpPr>
        <p:spPr/>
        <p:txBody>
          <a:bodyPr/>
          <a:lstStyle/>
          <a:p>
            <a:fld id="{346B321F-9653-4C2E-9871-5E422CF9D58A}"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321613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Solution Components</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Cloud implementation</a:t>
            </a:r>
          </a:p>
          <a:p>
            <a:pPr lvl="1"/>
            <a:r>
              <a:rPr lang="en-US" dirty="0" err="1" smtClean="0"/>
              <a:t>Cloudbase</a:t>
            </a:r>
            <a:r>
              <a:rPr lang="en-US" dirty="0" smtClean="0"/>
              <a:t> (</a:t>
            </a:r>
            <a:r>
              <a:rPr lang="en-US" dirty="0" err="1" smtClean="0"/>
              <a:t>Accumulo</a:t>
            </a:r>
            <a:r>
              <a:rPr lang="en-US" dirty="0" smtClean="0"/>
              <a:t>)</a:t>
            </a:r>
          </a:p>
          <a:p>
            <a:r>
              <a:rPr lang="en-US" dirty="0" smtClean="0"/>
              <a:t>Data Representation and Integration Framework</a:t>
            </a:r>
          </a:p>
          <a:p>
            <a:pPr lvl="1"/>
            <a:r>
              <a:rPr lang="en-US" dirty="0" smtClean="0"/>
              <a:t>Comprehensive unified representation of data, data semantics, and metadata</a:t>
            </a:r>
          </a:p>
          <a:p>
            <a:r>
              <a:rPr lang="en-US" dirty="0" smtClean="0"/>
              <a:t>This </a:t>
            </a:r>
            <a:r>
              <a:rPr lang="en-US" dirty="0"/>
              <a:t>work was funded by US Army CERDEC Intelligence and Information Warfare Directorate (I2WD). </a:t>
            </a:r>
          </a:p>
        </p:txBody>
      </p:sp>
      <p:sp>
        <p:nvSpPr>
          <p:cNvPr id="4" name="Slide Number Placeholder 3"/>
          <p:cNvSpPr>
            <a:spLocks noGrp="1"/>
          </p:cNvSpPr>
          <p:nvPr>
            <p:ph type="sldNum" sz="quarter" idx="12"/>
          </p:nvPr>
        </p:nvSpPr>
        <p:spPr/>
        <p:txBody>
          <a:bodyPr/>
          <a:lstStyle/>
          <a:p>
            <a:fld id="{346B321F-9653-4C2E-9871-5E422CF9D58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647387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dirty="0" smtClean="0"/>
              <a:t>Dealing with Semantic Heterogeneity </a:t>
            </a:r>
            <a:endParaRPr lang="en-US" dirty="0"/>
          </a:p>
        </p:txBody>
      </p:sp>
      <p:pic>
        <p:nvPicPr>
          <p:cNvPr id="4" name="Content Placeholder 3" descr="SSR-1.jpg"/>
          <p:cNvPicPr>
            <a:picLocks noGrp="1" noChangeAspect="1"/>
          </p:cNvPicPr>
          <p:nvPr>
            <p:ph idx="1"/>
          </p:nvPr>
        </p:nvPicPr>
        <p:blipFill>
          <a:blip r:embed="rId2" cstate="print"/>
          <a:stretch>
            <a:fillRect/>
          </a:stretch>
        </p:blipFill>
        <p:spPr>
          <a:xfrm>
            <a:off x="2788920" y="1447800"/>
            <a:ext cx="3307080" cy="4027170"/>
          </a:xfrm>
        </p:spPr>
      </p:pic>
      <p:sp>
        <p:nvSpPr>
          <p:cNvPr id="6" name="TextBox 5"/>
          <p:cNvSpPr txBox="1"/>
          <p:nvPr/>
        </p:nvSpPr>
        <p:spPr>
          <a:xfrm>
            <a:off x="0" y="990600"/>
            <a:ext cx="2895600" cy="4431983"/>
          </a:xfrm>
          <a:prstGeom prst="rect">
            <a:avLst/>
          </a:prstGeom>
          <a:noFill/>
        </p:spPr>
        <p:txBody>
          <a:bodyPr wrap="square" rtlCol="0">
            <a:spAutoFit/>
          </a:bodyPr>
          <a:lstStyle/>
          <a:p>
            <a:pPr marL="0" lvl="1"/>
            <a:r>
              <a:rPr lang="en-US" sz="2400" dirty="0" smtClean="0">
                <a:solidFill>
                  <a:prstClr val="black"/>
                </a:solidFill>
              </a:rPr>
              <a:t>Physical Integration. A separate data store homogenizing semantics in a particular data-model – works only for special cases, entails loss and distortion of data and semantics, creates a new data silo.</a:t>
            </a:r>
          </a:p>
          <a:p>
            <a:endParaRPr lang="en-US" dirty="0">
              <a:solidFill>
                <a:prstClr val="black"/>
              </a:solidFill>
            </a:endParaRPr>
          </a:p>
        </p:txBody>
      </p:sp>
      <p:sp>
        <p:nvSpPr>
          <p:cNvPr id="7" name="TextBox 6"/>
          <p:cNvSpPr txBox="1"/>
          <p:nvPr/>
        </p:nvSpPr>
        <p:spPr>
          <a:xfrm>
            <a:off x="6096000" y="960358"/>
            <a:ext cx="3048000" cy="5909310"/>
          </a:xfrm>
          <a:prstGeom prst="rect">
            <a:avLst/>
          </a:prstGeom>
          <a:noFill/>
        </p:spPr>
        <p:txBody>
          <a:bodyPr wrap="square" rtlCol="0">
            <a:spAutoFit/>
          </a:bodyPr>
          <a:lstStyle/>
          <a:p>
            <a:pPr marL="0" lvl="1"/>
            <a:r>
              <a:rPr lang="en-US" sz="2400" dirty="0" smtClean="0">
                <a:solidFill>
                  <a:prstClr val="black"/>
                </a:solidFill>
              </a:rPr>
              <a:t>Virtual integration. A projection onto a homogeneous data-model exposed to users –  is more flexible, but may have the problem of data availability (e.g. military, intelligence). Also, a particular homogeneous model has limited usage, does not expose all content, and does not support enrichment </a:t>
            </a:r>
          </a:p>
          <a:p>
            <a:endParaRPr lang="en-US" dirty="0">
              <a:solidFill>
                <a:prstClr val="black"/>
              </a:solidFill>
            </a:endParaRPr>
          </a:p>
        </p:txBody>
      </p:sp>
      <p:sp>
        <p:nvSpPr>
          <p:cNvPr id="3" name="Slide Number Placeholder 2"/>
          <p:cNvSpPr>
            <a:spLocks noGrp="1"/>
          </p:cNvSpPr>
          <p:nvPr>
            <p:ph type="sldNum" sz="quarter" idx="12"/>
          </p:nvPr>
        </p:nvSpPr>
        <p:spPr/>
        <p:txBody>
          <a:bodyPr/>
          <a:lstStyle/>
          <a:p>
            <a:fld id="{A4375F43-1317-4352-8E80-2F8772A408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554672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oAutofit/>
          </a:bodyPr>
          <a:lstStyle/>
          <a:p>
            <a:r>
              <a:rPr lang="en-US" dirty="0" smtClean="0"/>
              <a:t>Pursuit of the Holy Grail of Intelligence Data Integration</a:t>
            </a:r>
            <a:endParaRPr lang="en-US" dirty="0"/>
          </a:p>
        </p:txBody>
      </p:sp>
      <p:sp>
        <p:nvSpPr>
          <p:cNvPr id="3" name="Content Placeholder 2"/>
          <p:cNvSpPr>
            <a:spLocks noGrp="1"/>
          </p:cNvSpPr>
          <p:nvPr>
            <p:ph idx="1"/>
          </p:nvPr>
        </p:nvSpPr>
        <p:spPr>
          <a:xfrm>
            <a:off x="381000" y="1447800"/>
            <a:ext cx="8382000" cy="3810000"/>
          </a:xfrm>
        </p:spPr>
        <p:txBody>
          <a:bodyPr>
            <a:noAutofit/>
          </a:bodyPr>
          <a:lstStyle/>
          <a:p>
            <a:pPr marL="111125" indent="-111125"/>
            <a:r>
              <a:rPr lang="en-US" dirty="0" smtClean="0"/>
              <a:t>In a highly dynamic semantic environment evolving in ad hoc ways</a:t>
            </a:r>
          </a:p>
          <a:p>
            <a:pPr marL="457200" lvl="1" indent="-220663"/>
            <a:r>
              <a:rPr lang="en-US" dirty="0" smtClean="0"/>
              <a:t> how to have it all and have it available immediately and at any time?</a:t>
            </a:r>
            <a:endParaRPr lang="en-US" strike="sngStrike" dirty="0" smtClean="0"/>
          </a:p>
          <a:p>
            <a:pPr lvl="2"/>
            <a:r>
              <a:rPr lang="en-US" dirty="0" smtClean="0"/>
              <a:t>Traditional physical and virtual integration approaches fail to respond to these requirements</a:t>
            </a:r>
          </a:p>
          <a:p>
            <a:pPr marL="520700" lvl="1" indent="-284163"/>
            <a:r>
              <a:rPr lang="en-US" dirty="0" smtClean="0"/>
              <a:t>how to use  these data resources efficiently (integrate, query, and analyze)?</a:t>
            </a:r>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1473448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smtClean="0"/>
              <a:t>Workable Solution</a:t>
            </a:r>
            <a:endParaRPr lang="en-US" dirty="0"/>
          </a:p>
        </p:txBody>
      </p:sp>
      <p:sp>
        <p:nvSpPr>
          <p:cNvPr id="3" name="Content Placeholder 2"/>
          <p:cNvSpPr>
            <a:spLocks noGrp="1"/>
          </p:cNvSpPr>
          <p:nvPr>
            <p:ph idx="1"/>
          </p:nvPr>
        </p:nvSpPr>
        <p:spPr>
          <a:xfrm>
            <a:off x="152400" y="685800"/>
            <a:ext cx="3657600" cy="5638800"/>
          </a:xfrm>
        </p:spPr>
        <p:txBody>
          <a:bodyPr>
            <a:noAutofit/>
          </a:bodyPr>
          <a:lstStyle/>
          <a:p>
            <a:pPr marL="0" lvl="1" indent="0">
              <a:spcBef>
                <a:spcPts val="0"/>
              </a:spcBef>
              <a:buNone/>
            </a:pPr>
            <a:r>
              <a:rPr lang="en-US" sz="2400" dirty="0" smtClean="0"/>
              <a:t>A physical store incorporating heterogeneous contents. </a:t>
            </a:r>
          </a:p>
          <a:p>
            <a:pPr marL="0" lvl="2" indent="0">
              <a:spcBef>
                <a:spcPts val="0"/>
              </a:spcBef>
              <a:buNone/>
            </a:pPr>
            <a:r>
              <a:rPr lang="en-US" dirty="0" smtClean="0"/>
              <a:t>Data Representation and Integration Framework (DRIF) – is  based on a decomposed representation of structured data (RDF-style) and allows collection of data resources without loss and or distortion and thereby achieve representational integration </a:t>
            </a:r>
          </a:p>
        </p:txBody>
      </p:sp>
      <p:pic>
        <p:nvPicPr>
          <p:cNvPr id="13" name="Content Placeholder 5" descr="SSR-3.jpg"/>
          <p:cNvPicPr>
            <a:picLocks noChangeAspect="1"/>
          </p:cNvPicPr>
          <p:nvPr/>
        </p:nvPicPr>
        <p:blipFill>
          <a:blip r:embed="rId2" cstate="print"/>
          <a:stretch>
            <a:fillRect/>
          </a:stretch>
        </p:blipFill>
        <p:spPr>
          <a:xfrm>
            <a:off x="3657600" y="1066800"/>
            <a:ext cx="2266950" cy="3967163"/>
          </a:xfrm>
          <a:prstGeom prst="rect">
            <a:avLst/>
          </a:prstGeom>
          <a:ln>
            <a:solidFill>
              <a:schemeClr val="tx1"/>
            </a:solidFill>
          </a:ln>
        </p:spPr>
      </p:pic>
      <p:sp>
        <p:nvSpPr>
          <p:cNvPr id="15" name="TextBox 14"/>
          <p:cNvSpPr txBox="1"/>
          <p:nvPr/>
        </p:nvSpPr>
        <p:spPr>
          <a:xfrm>
            <a:off x="6019800" y="721816"/>
            <a:ext cx="3124200" cy="4154984"/>
          </a:xfrm>
          <a:prstGeom prst="rect">
            <a:avLst/>
          </a:prstGeom>
          <a:noFill/>
        </p:spPr>
        <p:txBody>
          <a:bodyPr wrap="square" rtlCol="0">
            <a:spAutoFit/>
          </a:bodyPr>
          <a:lstStyle/>
          <a:p>
            <a:pPr marL="0" lvl="1"/>
            <a:r>
              <a:rPr lang="en-US" sz="2400" dirty="0" smtClean="0">
                <a:solidFill>
                  <a:prstClr val="black"/>
                </a:solidFill>
              </a:rPr>
              <a:t>Light Weight Semantic Enhancement (SE) supports semantic integration and provides a decent utilization capability without adding storage and processing weight to the already storage- and processing-heavy Dataspace</a:t>
            </a:r>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3079941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DRIF Dataspace</a:t>
            </a:r>
            <a:endParaRPr lang="en-US" dirty="0"/>
          </a:p>
        </p:txBody>
      </p:sp>
      <p:sp>
        <p:nvSpPr>
          <p:cNvPr id="3" name="Content Placeholder 2"/>
          <p:cNvSpPr>
            <a:spLocks noGrp="1"/>
          </p:cNvSpPr>
          <p:nvPr>
            <p:ph idx="1"/>
          </p:nvPr>
        </p:nvSpPr>
        <p:spPr>
          <a:xfrm>
            <a:off x="0" y="914400"/>
            <a:ext cx="9144000" cy="5105400"/>
          </a:xfrm>
        </p:spPr>
        <p:txBody>
          <a:bodyPr>
            <a:noAutofit/>
          </a:bodyPr>
          <a:lstStyle/>
          <a:p>
            <a:pPr algn="just"/>
            <a:r>
              <a:rPr lang="en-US" sz="2800" dirty="0" smtClean="0"/>
              <a:t>Integration without heavy pre-processing (ad-hoc rapid integration):</a:t>
            </a:r>
          </a:p>
          <a:p>
            <a:pPr lvl="1" algn="just"/>
            <a:r>
              <a:rPr lang="en-US" sz="2400" dirty="0" smtClean="0"/>
              <a:t>Of any data artifact regardless of the model (or absence of it) and modality</a:t>
            </a:r>
          </a:p>
          <a:p>
            <a:pPr lvl="1" algn="just"/>
            <a:r>
              <a:rPr lang="en-US" sz="2400" dirty="0" smtClean="0"/>
              <a:t>Without loss and or distortion of data and data-semantics </a:t>
            </a:r>
          </a:p>
          <a:p>
            <a:pPr algn="just"/>
            <a:r>
              <a:rPr lang="en-US" sz="2800" dirty="0" smtClean="0"/>
              <a:t>Continuous evolution and enrichment</a:t>
            </a:r>
          </a:p>
          <a:p>
            <a:pPr algn="just">
              <a:defRPr/>
            </a:pPr>
            <a:r>
              <a:rPr lang="en-US" sz="2800" dirty="0" smtClean="0"/>
              <a:t>Pay-as-you-go solution </a:t>
            </a:r>
          </a:p>
          <a:p>
            <a:pPr lvl="1" algn="just">
              <a:defRPr/>
            </a:pPr>
            <a:r>
              <a:rPr lang="en-US" sz="2400" dirty="0" smtClean="0"/>
              <a:t>While data and data-semantics are expected to be enriched and refined, they can be efficiently utilized immediately after entering the </a:t>
            </a:r>
            <a:r>
              <a:rPr lang="en-US" sz="2400" dirty="0" err="1" smtClean="0"/>
              <a:t>DataSpace</a:t>
            </a:r>
            <a:r>
              <a:rPr lang="en-US" sz="2400" dirty="0" smtClean="0"/>
              <a:t> through querying, navigation, and drilling</a:t>
            </a:r>
          </a:p>
          <a:p>
            <a:pPr lvl="1" algn="just"/>
            <a:endParaRPr lang="en-US" sz="1800" dirty="0" smtClean="0"/>
          </a:p>
          <a:p>
            <a:endParaRPr lang="en-US" sz="2800" dirty="0"/>
          </a:p>
        </p:txBody>
      </p:sp>
      <p:sp>
        <p:nvSpPr>
          <p:cNvPr id="4" name="TextBox 3"/>
          <p:cNvSpPr txBox="1"/>
          <p:nvPr/>
        </p:nvSpPr>
        <p:spPr>
          <a:xfrm>
            <a:off x="762000" y="6059269"/>
            <a:ext cx="8305800" cy="646331"/>
          </a:xfrm>
          <a:prstGeom prst="rect">
            <a:avLst/>
          </a:prstGeom>
          <a:noFill/>
          <a:ln>
            <a:solidFill>
              <a:schemeClr val="tx1"/>
            </a:solidFill>
          </a:ln>
        </p:spPr>
        <p:txBody>
          <a:bodyPr wrap="square" rtlCol="0">
            <a:spAutoFit/>
          </a:bodyPr>
          <a:lstStyle/>
          <a:p>
            <a:r>
              <a:rPr lang="en-US" dirty="0" smtClean="0">
                <a:solidFill>
                  <a:prstClr val="black"/>
                </a:solidFill>
              </a:rPr>
              <a:t>D. </a:t>
            </a:r>
            <a:r>
              <a:rPr lang="en-US" dirty="0" err="1" smtClean="0">
                <a:solidFill>
                  <a:prstClr val="black"/>
                </a:solidFill>
              </a:rPr>
              <a:t>Salmen</a:t>
            </a:r>
            <a:r>
              <a:rPr lang="en-US" dirty="0" smtClean="0">
                <a:solidFill>
                  <a:prstClr val="black"/>
                </a:solidFill>
              </a:rPr>
              <a:t> et al. Integration of Intelligence Data  through Semantic Enhancement. </a:t>
            </a:r>
            <a:r>
              <a:rPr lang="en-US" dirty="0" smtClean="0">
                <a:solidFill>
                  <a:prstClr val="black"/>
                </a:solidFill>
                <a:hlinkClick r:id="rId3"/>
              </a:rPr>
              <a:t>http://stids.c4i.gmu.edu/STIDS2011/papers/STIDS2011_CR_T1_SalmenEtAl.pdf</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A4375F43-1317-4352-8E80-2F8772A408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3190542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3"/>
          <p:cNvSpPr txBox="1">
            <a:spLocks noChangeArrowheads="1"/>
          </p:cNvSpPr>
          <p:nvPr/>
        </p:nvSpPr>
        <p:spPr bwMode="auto">
          <a:xfrm>
            <a:off x="990601" y="152400"/>
            <a:ext cx="8000999" cy="646331"/>
          </a:xfrm>
          <a:prstGeom prst="rect">
            <a:avLst/>
          </a:prstGeom>
          <a:noFill/>
          <a:ln w="9525">
            <a:noFill/>
            <a:miter lim="800000"/>
            <a:headEnd/>
            <a:tailEnd/>
          </a:ln>
        </p:spPr>
        <p:txBody>
          <a:bodyPr wrap="square">
            <a:spAutoFit/>
          </a:bodyPr>
          <a:lstStyle/>
          <a:p>
            <a:r>
              <a:rPr lang="en-US" sz="3600" dirty="0">
                <a:solidFill>
                  <a:prstClr val="black"/>
                </a:solidFill>
              </a:rPr>
              <a:t>Organization of the </a:t>
            </a:r>
            <a:r>
              <a:rPr lang="en-US" sz="3600" dirty="0" smtClean="0">
                <a:solidFill>
                  <a:prstClr val="black"/>
                </a:solidFill>
              </a:rPr>
              <a:t>DRIF Dataspace</a:t>
            </a:r>
            <a:endParaRPr lang="en-US" sz="3600" dirty="0">
              <a:solidFill>
                <a:prstClr val="black"/>
              </a:solidFill>
            </a:endParaRPr>
          </a:p>
        </p:txBody>
      </p:sp>
      <p:cxnSp>
        <p:nvCxnSpPr>
          <p:cNvPr id="9219" name="Straight Arrow Connector 4"/>
          <p:cNvCxnSpPr>
            <a:cxnSpLocks noChangeShapeType="1"/>
          </p:cNvCxnSpPr>
          <p:nvPr/>
        </p:nvCxnSpPr>
        <p:spPr bwMode="auto">
          <a:xfrm flipV="1">
            <a:off x="609600" y="5540375"/>
            <a:ext cx="838200" cy="11113"/>
          </a:xfrm>
          <a:prstGeom prst="straightConnector1">
            <a:avLst/>
          </a:prstGeom>
          <a:noFill/>
          <a:ln w="28575" algn="ctr">
            <a:solidFill>
              <a:schemeClr val="tx1"/>
            </a:solidFill>
            <a:round/>
            <a:headEnd/>
            <a:tailEnd type="triangle" w="med" len="med"/>
          </a:ln>
        </p:spPr>
      </p:cxnSp>
      <p:cxnSp>
        <p:nvCxnSpPr>
          <p:cNvPr id="9220" name="Straight Arrow Connector 5"/>
          <p:cNvCxnSpPr>
            <a:cxnSpLocks noChangeShapeType="1"/>
          </p:cNvCxnSpPr>
          <p:nvPr/>
        </p:nvCxnSpPr>
        <p:spPr bwMode="auto">
          <a:xfrm flipV="1">
            <a:off x="619125" y="6064250"/>
            <a:ext cx="838200" cy="11113"/>
          </a:xfrm>
          <a:prstGeom prst="straightConnector1">
            <a:avLst/>
          </a:prstGeom>
          <a:noFill/>
          <a:ln w="28575" algn="ctr">
            <a:solidFill>
              <a:schemeClr val="tx1"/>
            </a:solidFill>
            <a:prstDash val="dash"/>
            <a:round/>
            <a:headEnd/>
            <a:tailEnd type="triangle" w="med" len="med"/>
          </a:ln>
        </p:spPr>
      </p:cxnSp>
      <p:sp>
        <p:nvSpPr>
          <p:cNvPr id="9221" name="TextBox 6"/>
          <p:cNvSpPr txBox="1">
            <a:spLocks noChangeArrowheads="1"/>
          </p:cNvSpPr>
          <p:nvPr/>
        </p:nvSpPr>
        <p:spPr bwMode="auto">
          <a:xfrm>
            <a:off x="1512888" y="5356225"/>
            <a:ext cx="4800600" cy="922338"/>
          </a:xfrm>
          <a:prstGeom prst="rect">
            <a:avLst/>
          </a:prstGeom>
          <a:noFill/>
          <a:ln w="9525">
            <a:noFill/>
            <a:miter lim="800000"/>
            <a:headEnd/>
            <a:tailEnd/>
          </a:ln>
        </p:spPr>
        <p:txBody>
          <a:bodyPr>
            <a:spAutoFit/>
          </a:bodyPr>
          <a:lstStyle/>
          <a:p>
            <a:r>
              <a:rPr lang="en-US">
                <a:solidFill>
                  <a:prstClr val="black"/>
                </a:solidFill>
              </a:rPr>
              <a:t>Registration</a:t>
            </a:r>
          </a:p>
          <a:p>
            <a:r>
              <a:rPr lang="en-US">
                <a:solidFill>
                  <a:prstClr val="black"/>
                </a:solidFill>
              </a:rPr>
              <a:t>Ingestion</a:t>
            </a:r>
          </a:p>
          <a:p>
            <a:r>
              <a:rPr lang="en-US">
                <a:solidFill>
                  <a:prstClr val="black"/>
                </a:solidFill>
              </a:rPr>
              <a:t>Extraction [Transformation] / Enrichment</a:t>
            </a:r>
          </a:p>
        </p:txBody>
      </p:sp>
      <p:cxnSp>
        <p:nvCxnSpPr>
          <p:cNvPr id="9222" name="Curved Connector 9"/>
          <p:cNvCxnSpPr>
            <a:cxnSpLocks noChangeShapeType="1"/>
          </p:cNvCxnSpPr>
          <p:nvPr/>
        </p:nvCxnSpPr>
        <p:spPr bwMode="auto">
          <a:xfrm flipV="1">
            <a:off x="609600" y="5757863"/>
            <a:ext cx="871538" cy="66675"/>
          </a:xfrm>
          <a:prstGeom prst="curvedConnector3">
            <a:avLst>
              <a:gd name="adj1" fmla="val 50000"/>
            </a:avLst>
          </a:prstGeom>
          <a:noFill/>
          <a:ln w="31750" algn="ctr">
            <a:solidFill>
              <a:schemeClr val="tx1"/>
            </a:solidFill>
            <a:round/>
            <a:headEnd/>
            <a:tailEnd type="triangle" w="med" len="med"/>
          </a:ln>
        </p:spPr>
      </p:cxnSp>
      <p:pic>
        <p:nvPicPr>
          <p:cNvPr id="9223" name="Picture 8"/>
          <p:cNvPicPr>
            <a:picLocks noGrp="1" noChangeAspect="1" noChangeArrowheads="1"/>
          </p:cNvPicPr>
          <p:nvPr>
            <p:ph idx="1"/>
          </p:nvPr>
        </p:nvPicPr>
        <p:blipFill>
          <a:blip r:embed="rId2" cstate="print"/>
          <a:srcRect/>
          <a:stretch>
            <a:fillRect/>
          </a:stretch>
        </p:blipFill>
        <p:spPr>
          <a:xfrm>
            <a:off x="677863" y="1044575"/>
            <a:ext cx="7480300" cy="4225925"/>
          </a:xfrm>
          <a:noFill/>
        </p:spPr>
      </p:pic>
    </p:spTree>
    <p:extLst>
      <p:ext uri="{BB962C8B-B14F-4D97-AF65-F5344CB8AC3E}">
        <p14:creationId xmlns:p14="http://schemas.microsoft.com/office/powerpoint/2010/main" val="1457355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05800" cy="914400"/>
          </a:xfrm>
        </p:spPr>
        <p:txBody>
          <a:bodyPr>
            <a:normAutofit/>
          </a:bodyPr>
          <a:lstStyle/>
          <a:p>
            <a:r>
              <a:rPr lang="en-US" dirty="0" smtClean="0"/>
              <a:t>One solution: </a:t>
            </a:r>
            <a:r>
              <a:rPr lang="en-US" dirty="0" err="1" smtClean="0"/>
              <a:t>Über</a:t>
            </a:r>
            <a:r>
              <a:rPr lang="en-US" dirty="0" smtClean="0"/>
              <a:t>-model</a:t>
            </a:r>
          </a:p>
        </p:txBody>
      </p:sp>
      <p:sp>
        <p:nvSpPr>
          <p:cNvPr id="3" name="Content Placeholder 2"/>
          <p:cNvSpPr>
            <a:spLocks noGrp="1"/>
          </p:cNvSpPr>
          <p:nvPr>
            <p:ph idx="1"/>
          </p:nvPr>
        </p:nvSpPr>
        <p:spPr>
          <a:xfrm>
            <a:off x="533400" y="1447800"/>
            <a:ext cx="8229600" cy="4648200"/>
          </a:xfrm>
        </p:spPr>
        <p:txBody>
          <a:bodyPr>
            <a:normAutofit/>
          </a:bodyPr>
          <a:lstStyle/>
          <a:p>
            <a:pPr lvl="1"/>
            <a:r>
              <a:rPr lang="en-US" dirty="0" smtClean="0"/>
              <a:t>must be built </a:t>
            </a:r>
            <a:r>
              <a:rPr lang="en-US" i="1" dirty="0" smtClean="0"/>
              <a:t>en bloc </a:t>
            </a:r>
            <a:r>
              <a:rPr lang="en-US" dirty="0" smtClean="0"/>
              <a:t>beforehand</a:t>
            </a:r>
          </a:p>
          <a:p>
            <a:pPr lvl="1"/>
            <a:r>
              <a:rPr lang="en-US" dirty="0" smtClean="0"/>
              <a:t>inflexible, unresponsive to warfighter needs</a:t>
            </a:r>
          </a:p>
          <a:p>
            <a:pPr lvl="1"/>
            <a:r>
              <a:rPr lang="en-US" dirty="0"/>
              <a:t>h</a:t>
            </a:r>
            <a:r>
              <a:rPr lang="en-US" dirty="0" smtClean="0"/>
              <a:t>eavy-duty manual effort for both construction and ingestion, with loss </a:t>
            </a:r>
            <a:r>
              <a:rPr lang="en-US" dirty="0"/>
              <a:t>and/or distortion of source data and data-semantics </a:t>
            </a:r>
            <a:endParaRPr lang="en-US" dirty="0" smtClean="0"/>
          </a:p>
          <a:p>
            <a:pPr lvl="1"/>
            <a:r>
              <a:rPr lang="en-US" dirty="0" smtClean="0"/>
              <a:t>might help with data retrieval and integration</a:t>
            </a:r>
          </a:p>
          <a:p>
            <a:pPr lvl="1"/>
            <a:r>
              <a:rPr lang="en-US" dirty="0" smtClean="0"/>
              <a:t>but offers limited analytic capability</a:t>
            </a:r>
          </a:p>
          <a:p>
            <a:pPr lvl="1"/>
            <a:r>
              <a:rPr lang="en-US" dirty="0" smtClean="0"/>
              <a:t>has a limited lifespan because it rests on one point of view</a:t>
            </a:r>
          </a:p>
        </p:txBody>
      </p:sp>
      <p:sp>
        <p:nvSpPr>
          <p:cNvPr id="4" name="Slide Number Placeholder 3"/>
          <p:cNvSpPr>
            <a:spLocks noGrp="1"/>
          </p:cNvSpPr>
          <p:nvPr>
            <p:ph type="sldNum" sz="quarter" idx="12"/>
          </p:nvPr>
        </p:nvSpPr>
        <p:spPr/>
        <p:txBody>
          <a:bodyPr/>
          <a:lstStyle/>
          <a:p>
            <a:fld id="{3190CA34-1945-4751-9C46-CB4E1B950B3D}" type="slidenum">
              <a:rPr lang="en-US" smtClean="0"/>
              <a:pPr/>
              <a:t>6</a:t>
            </a:fld>
            <a:endParaRPr lang="en-US"/>
          </a:p>
        </p:txBody>
      </p:sp>
    </p:spTree>
    <p:extLst>
      <p:ext uri="{BB962C8B-B14F-4D97-AF65-F5344CB8AC3E}">
        <p14:creationId xmlns:p14="http://schemas.microsoft.com/office/powerpoint/2010/main" val="35101037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Goals of Semantic Enhancement</a:t>
            </a:r>
            <a:endParaRPr lang="en-US" dirty="0"/>
          </a:p>
        </p:txBody>
      </p:sp>
      <p:sp>
        <p:nvSpPr>
          <p:cNvPr id="3" name="Content Placeholder 2"/>
          <p:cNvSpPr>
            <a:spLocks noGrp="1"/>
          </p:cNvSpPr>
          <p:nvPr>
            <p:ph idx="1"/>
          </p:nvPr>
        </p:nvSpPr>
        <p:spPr>
          <a:xfrm>
            <a:off x="304800" y="838200"/>
            <a:ext cx="8686800" cy="5562600"/>
          </a:xfrm>
          <a:ln>
            <a:noFill/>
          </a:ln>
        </p:spPr>
        <p:txBody>
          <a:bodyPr>
            <a:noAutofit/>
          </a:bodyPr>
          <a:lstStyle/>
          <a:p>
            <a:r>
              <a:rPr lang="en-US" sz="2800" dirty="0" smtClean="0"/>
              <a:t>Simple yet efficient harmonization strategy</a:t>
            </a:r>
            <a:r>
              <a:rPr lang="en-US" sz="2400" dirty="0" smtClean="0"/>
              <a:t> </a:t>
            </a:r>
          </a:p>
          <a:p>
            <a:pPr marL="457200" lvl="1" indent="-220663"/>
            <a:r>
              <a:rPr lang="en-US" sz="2000" dirty="0" smtClean="0"/>
              <a:t>Takes place not by changing the data semantics to which it is applied , but rather by adding an extra </a:t>
            </a:r>
            <a:r>
              <a:rPr lang="en-US" sz="2000" i="1" dirty="0" smtClean="0"/>
              <a:t>semantic</a:t>
            </a:r>
            <a:r>
              <a:rPr lang="en-US" sz="2000" dirty="0" smtClean="0"/>
              <a:t> layer to it</a:t>
            </a:r>
          </a:p>
          <a:p>
            <a:pPr marL="457200" lvl="1" indent="-220663"/>
            <a:r>
              <a:rPr lang="en-US" sz="2000" dirty="0" smtClean="0"/>
              <a:t>Long-lasting solution that can be applied </a:t>
            </a:r>
            <a:r>
              <a:rPr lang="en-US" sz="2000" i="1" dirty="0" smtClean="0"/>
              <a:t>consistently</a:t>
            </a:r>
            <a:r>
              <a:rPr lang="en-US" sz="2000" dirty="0" smtClean="0"/>
              <a:t> and in </a:t>
            </a:r>
            <a:r>
              <a:rPr lang="en-US" sz="2000" i="1" dirty="0" smtClean="0"/>
              <a:t>cumulative</a:t>
            </a:r>
            <a:r>
              <a:rPr lang="en-US" sz="2000" dirty="0" smtClean="0"/>
              <a:t> fashion to new models entering the Dataspace</a:t>
            </a:r>
          </a:p>
          <a:p>
            <a:r>
              <a:rPr lang="en-US" sz="2800" dirty="0" smtClean="0"/>
              <a:t>Strategy compliant with and complementing the DRIF</a:t>
            </a:r>
          </a:p>
          <a:p>
            <a:pPr marL="457200" lvl="1" indent="-220663"/>
            <a:r>
              <a:rPr lang="en-US" sz="2000" dirty="0" smtClean="0"/>
              <a:t>Source data models are not changed</a:t>
            </a:r>
          </a:p>
          <a:p>
            <a:r>
              <a:rPr lang="en-US" sz="2800" dirty="0" smtClean="0"/>
              <a:t>Be used efficiently, and in a unified fashion, in search, reasoning, and analytics</a:t>
            </a:r>
          </a:p>
          <a:p>
            <a:pPr marL="457200" lvl="1" indent="-220663"/>
            <a:r>
              <a:rPr lang="en-US" sz="2000" dirty="0" smtClean="0"/>
              <a:t>Provides views of the </a:t>
            </a:r>
            <a:r>
              <a:rPr lang="en-US" sz="2000" dirty="0" err="1" smtClean="0"/>
              <a:t>Dataspace</a:t>
            </a:r>
            <a:r>
              <a:rPr lang="en-US" sz="2000" dirty="0" smtClean="0"/>
              <a:t> of different level of detail</a:t>
            </a:r>
          </a:p>
          <a:p>
            <a:r>
              <a:rPr lang="en-US" sz="2800" dirty="0" smtClean="0"/>
              <a:t>Mapping to a particular </a:t>
            </a:r>
            <a:r>
              <a:rPr lang="en-US" sz="2800" dirty="0" err="1" smtClean="0">
                <a:latin typeface="Cambria Math"/>
                <a:ea typeface="Cambria Math"/>
              </a:rPr>
              <a:t>Ü</a:t>
            </a:r>
            <a:r>
              <a:rPr lang="en-US" sz="2800" dirty="0" err="1" smtClean="0"/>
              <a:t>ber</a:t>
            </a:r>
            <a:r>
              <a:rPr lang="en-US" sz="2800" dirty="0" smtClean="0"/>
              <a:t>-model or choosing a single comprehensive model for harmonization do not provide the benefits described</a:t>
            </a:r>
            <a:endParaRPr lang="en-US" sz="2800" strike="sngStrike" dirty="0" smtClean="0"/>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356024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 vs. Data Model</a:t>
            </a:r>
            <a:endParaRPr lang="en-US" dirty="0"/>
          </a:p>
        </p:txBody>
      </p:sp>
      <p:sp>
        <p:nvSpPr>
          <p:cNvPr id="3" name="Content Placeholder 2"/>
          <p:cNvSpPr>
            <a:spLocks noGrp="1"/>
          </p:cNvSpPr>
          <p:nvPr>
            <p:ph idx="1"/>
          </p:nvPr>
        </p:nvSpPr>
        <p:spPr>
          <a:xfrm>
            <a:off x="457200" y="5181600"/>
            <a:ext cx="8229600" cy="1295400"/>
          </a:xfrm>
        </p:spPr>
        <p:txBody>
          <a:bodyPr>
            <a:noAutofit/>
          </a:bodyPr>
          <a:lstStyle/>
          <a:p>
            <a:r>
              <a:rPr lang="en-US" sz="2400" dirty="0" smtClean="0"/>
              <a:t>Each ontology provides a comprehensive synoptic view of a domain as opposed to the flat and partial representation provided by a data model</a:t>
            </a:r>
            <a:endParaRPr lang="en-US" sz="2400" strike="sngStrike" dirty="0"/>
          </a:p>
        </p:txBody>
      </p:sp>
      <p:grpSp>
        <p:nvGrpSpPr>
          <p:cNvPr id="4" name="Canvas 4"/>
          <p:cNvGrpSpPr>
            <a:grpSpLocks noChangeAspect="1"/>
          </p:cNvGrpSpPr>
          <p:nvPr/>
        </p:nvGrpSpPr>
        <p:grpSpPr bwMode="auto">
          <a:xfrm>
            <a:off x="609600" y="1464971"/>
            <a:ext cx="8153400" cy="3564229"/>
            <a:chOff x="0" y="0"/>
            <a:chExt cx="44450" cy="16935"/>
          </a:xfrm>
        </p:grpSpPr>
        <p:sp>
          <p:nvSpPr>
            <p:cNvPr id="75" name="Text Box 9"/>
            <p:cNvSpPr txBox="1">
              <a:spLocks noChangeArrowheads="1"/>
            </p:cNvSpPr>
            <p:nvPr/>
          </p:nvSpPr>
          <p:spPr bwMode="auto">
            <a:xfrm>
              <a:off x="5816" y="6797"/>
              <a:ext cx="6604" cy="385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Computer Skill</a:t>
              </a:r>
              <a:endParaRPr lang="en-US" sz="4000" dirty="0" smtClean="0">
                <a:solidFill>
                  <a:prstClr val="black"/>
                </a:solidFill>
                <a:latin typeface="Arial" pitchFamily="34" charset="0"/>
                <a:cs typeface="Arial" pitchFamily="34" charset="0"/>
              </a:endParaRPr>
            </a:p>
          </p:txBody>
        </p:sp>
        <p:sp>
          <p:nvSpPr>
            <p:cNvPr id="1105" name="AutoShape 81"/>
            <p:cNvSpPr>
              <a:spLocks noChangeAspect="1" noChangeArrowheads="1"/>
            </p:cNvSpPr>
            <p:nvPr/>
          </p:nvSpPr>
          <p:spPr bwMode="auto">
            <a:xfrm>
              <a:off x="0" y="0"/>
              <a:ext cx="44450" cy="16935"/>
            </a:xfrm>
            <a:prstGeom prst="rect">
              <a:avLst/>
            </a:prstGeom>
            <a:noFill/>
            <a:ln w="9525">
              <a:solidFill>
                <a:srgbClr val="D8D8D8"/>
              </a:solidFill>
              <a:miter lim="800000"/>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sp>
          <p:nvSpPr>
            <p:cNvPr id="1042" name="Text Box 2"/>
            <p:cNvSpPr txBox="1">
              <a:spLocks noChangeArrowheads="1"/>
            </p:cNvSpPr>
            <p:nvPr/>
          </p:nvSpPr>
          <p:spPr bwMode="auto">
            <a:xfrm>
              <a:off x="6273" y="247"/>
              <a:ext cx="11487" cy="313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2000" b="1" dirty="0" smtClean="0">
                  <a:solidFill>
                    <a:prstClr val="black"/>
                  </a:solidFill>
                  <a:cs typeface="Arial" pitchFamily="34" charset="0"/>
                </a:rPr>
                <a:t>Single Ontology</a:t>
              </a:r>
              <a:endParaRPr lang="en-US" sz="3600" dirty="0" smtClean="0">
                <a:solidFill>
                  <a:prstClr val="black"/>
                </a:solidFill>
                <a:latin typeface="Arial" pitchFamily="34" charset="0"/>
                <a:cs typeface="Arial" pitchFamily="34" charset="0"/>
              </a:endParaRPr>
            </a:p>
          </p:txBody>
        </p:sp>
        <p:sp>
          <p:nvSpPr>
            <p:cNvPr id="1043" name="Text Box 2"/>
            <p:cNvSpPr txBox="1">
              <a:spLocks noChangeArrowheads="1"/>
            </p:cNvSpPr>
            <p:nvPr/>
          </p:nvSpPr>
          <p:spPr bwMode="auto">
            <a:xfrm>
              <a:off x="23488" y="247"/>
              <a:ext cx="19412" cy="250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2000" b="1" smtClean="0">
                  <a:solidFill>
                    <a:prstClr val="black"/>
                  </a:solidFill>
                  <a:cs typeface="Arial" pitchFamily="34" charset="0"/>
                </a:rPr>
                <a:t>Multiple Data models</a:t>
              </a:r>
              <a:endParaRPr lang="en-US" sz="3600" smtClean="0">
                <a:solidFill>
                  <a:prstClr val="black"/>
                </a:solidFill>
                <a:latin typeface="Arial" pitchFamily="34" charset="0"/>
                <a:cs typeface="Arial" pitchFamily="34" charset="0"/>
              </a:endParaRPr>
            </a:p>
          </p:txBody>
        </p:sp>
        <p:sp>
          <p:nvSpPr>
            <p:cNvPr id="1044" name="Text Box 12"/>
            <p:cNvSpPr txBox="1">
              <a:spLocks noChangeArrowheads="1"/>
            </p:cNvSpPr>
            <p:nvPr/>
          </p:nvSpPr>
          <p:spPr bwMode="auto">
            <a:xfrm>
              <a:off x="18745" y="8934"/>
              <a:ext cx="6235" cy="226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3600" smtClean="0">
                <a:solidFill>
                  <a:prstClr val="black"/>
                </a:solidFill>
                <a:latin typeface="Arial" pitchFamily="34" charset="0"/>
                <a:cs typeface="Arial" pitchFamily="34" charset="0"/>
              </a:endParaRPr>
            </a:p>
          </p:txBody>
        </p:sp>
        <p:sp>
          <p:nvSpPr>
            <p:cNvPr id="1045" name="Text Box 12"/>
            <p:cNvSpPr txBox="1">
              <a:spLocks noChangeArrowheads="1"/>
            </p:cNvSpPr>
            <p:nvPr/>
          </p:nvSpPr>
          <p:spPr bwMode="auto">
            <a:xfrm>
              <a:off x="20522" y="2286"/>
              <a:ext cx="6235" cy="22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Person</a:t>
              </a:r>
              <a:endParaRPr lang="en-US" sz="4000" dirty="0" smtClean="0">
                <a:solidFill>
                  <a:prstClr val="black"/>
                </a:solidFill>
                <a:latin typeface="Arial" pitchFamily="34" charset="0"/>
                <a:cs typeface="Arial" pitchFamily="34" charset="0"/>
              </a:endParaRPr>
            </a:p>
          </p:txBody>
        </p:sp>
        <p:sp>
          <p:nvSpPr>
            <p:cNvPr id="1046" name="Text Box 12"/>
            <p:cNvSpPr txBox="1">
              <a:spLocks noChangeArrowheads="1"/>
            </p:cNvSpPr>
            <p:nvPr/>
          </p:nvSpPr>
          <p:spPr bwMode="auto">
            <a:xfrm>
              <a:off x="6228" y="2470"/>
              <a:ext cx="6235" cy="22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Person</a:t>
              </a:r>
              <a:endParaRPr lang="en-US" sz="4000" dirty="0" smtClean="0">
                <a:solidFill>
                  <a:prstClr val="black"/>
                </a:solidFill>
                <a:latin typeface="Arial" pitchFamily="34" charset="0"/>
                <a:cs typeface="Arial" pitchFamily="34" charset="0"/>
              </a:endParaRPr>
            </a:p>
          </p:txBody>
        </p:sp>
        <p:sp>
          <p:nvSpPr>
            <p:cNvPr id="1047" name="AutoShape 13"/>
            <p:cNvSpPr>
              <a:spLocks noChangeArrowheads="1"/>
            </p:cNvSpPr>
            <p:nvPr/>
          </p:nvSpPr>
          <p:spPr bwMode="auto">
            <a:xfrm>
              <a:off x="9715" y="3251"/>
              <a:ext cx="1207" cy="1263"/>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sp>
          <p:nvSpPr>
            <p:cNvPr id="1048" name="Text Box 15"/>
            <p:cNvSpPr txBox="1">
              <a:spLocks noChangeArrowheads="1"/>
            </p:cNvSpPr>
            <p:nvPr/>
          </p:nvSpPr>
          <p:spPr bwMode="auto">
            <a:xfrm>
              <a:off x="13792" y="4408"/>
              <a:ext cx="5518" cy="392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Person Name</a:t>
              </a:r>
              <a:endParaRPr lang="en-US" sz="4000" dirty="0" smtClean="0">
                <a:solidFill>
                  <a:prstClr val="black"/>
                </a:solidFill>
                <a:latin typeface="Arial" pitchFamily="34" charset="0"/>
                <a:cs typeface="Arial" pitchFamily="34" charset="0"/>
              </a:endParaRPr>
            </a:p>
          </p:txBody>
        </p:sp>
        <p:cxnSp>
          <p:nvCxnSpPr>
            <p:cNvPr id="1049" name="AutoShape 16"/>
            <p:cNvCxnSpPr>
              <a:cxnSpLocks noChangeShapeType="1"/>
            </p:cNvCxnSpPr>
            <p:nvPr/>
          </p:nvCxnSpPr>
          <p:spPr bwMode="auto">
            <a:xfrm>
              <a:off x="15227" y="8350"/>
              <a:ext cx="2127" cy="1409"/>
            </a:xfrm>
            <a:prstGeom prst="straightConnector1">
              <a:avLst/>
            </a:prstGeom>
            <a:noFill/>
            <a:ln w="25400">
              <a:solidFill>
                <a:srgbClr val="000000"/>
              </a:solidFill>
              <a:round/>
              <a:headEnd/>
              <a:tailEnd/>
            </a:ln>
          </p:spPr>
        </p:cxnSp>
        <p:sp>
          <p:nvSpPr>
            <p:cNvPr id="1050" name="AutoShape 17"/>
            <p:cNvSpPr>
              <a:spLocks noChangeArrowheads="1"/>
            </p:cNvSpPr>
            <p:nvPr/>
          </p:nvSpPr>
          <p:spPr bwMode="auto">
            <a:xfrm>
              <a:off x="14624" y="7086"/>
              <a:ext cx="1200" cy="1264"/>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sp>
          <p:nvSpPr>
            <p:cNvPr id="1051" name="Text Box 18"/>
            <p:cNvSpPr txBox="1">
              <a:spLocks noChangeArrowheads="1"/>
            </p:cNvSpPr>
            <p:nvPr/>
          </p:nvSpPr>
          <p:spPr bwMode="auto">
            <a:xfrm>
              <a:off x="15682" y="10394"/>
              <a:ext cx="4674" cy="386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First Name</a:t>
              </a:r>
              <a:endParaRPr lang="en-US" sz="4000" dirty="0" smtClean="0">
                <a:solidFill>
                  <a:prstClr val="black"/>
                </a:solidFill>
                <a:latin typeface="Arial" pitchFamily="34" charset="0"/>
                <a:cs typeface="Arial" pitchFamily="34" charset="0"/>
              </a:endParaRPr>
            </a:p>
          </p:txBody>
        </p:sp>
        <p:sp>
          <p:nvSpPr>
            <p:cNvPr id="1052" name="AutoShape 19"/>
            <p:cNvSpPr>
              <a:spLocks noChangeArrowheads="1"/>
            </p:cNvSpPr>
            <p:nvPr/>
          </p:nvSpPr>
          <p:spPr bwMode="auto">
            <a:xfrm>
              <a:off x="16656" y="9154"/>
              <a:ext cx="1207" cy="1264"/>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cxnSp>
          <p:nvCxnSpPr>
            <p:cNvPr id="1053" name="AutoShape 20"/>
            <p:cNvCxnSpPr>
              <a:cxnSpLocks noChangeShapeType="1"/>
            </p:cNvCxnSpPr>
            <p:nvPr/>
          </p:nvCxnSpPr>
          <p:spPr bwMode="auto">
            <a:xfrm>
              <a:off x="9988" y="4514"/>
              <a:ext cx="5239" cy="2572"/>
            </a:xfrm>
            <a:prstGeom prst="straightConnector1">
              <a:avLst/>
            </a:prstGeom>
            <a:noFill/>
            <a:ln w="19050">
              <a:solidFill>
                <a:srgbClr val="000000"/>
              </a:solidFill>
              <a:prstDash val="dash"/>
              <a:round/>
              <a:headEnd/>
              <a:tailEnd/>
            </a:ln>
          </p:spPr>
        </p:cxnSp>
        <p:sp>
          <p:nvSpPr>
            <p:cNvPr id="1054" name="Text Box 22"/>
            <p:cNvSpPr txBox="1">
              <a:spLocks noChangeArrowheads="1"/>
            </p:cNvSpPr>
            <p:nvPr/>
          </p:nvSpPr>
          <p:spPr bwMode="auto">
            <a:xfrm>
              <a:off x="10763" y="10420"/>
              <a:ext cx="4464" cy="386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Last Name</a:t>
              </a:r>
              <a:endParaRPr lang="en-US" sz="4000" dirty="0" smtClean="0">
                <a:solidFill>
                  <a:prstClr val="black"/>
                </a:solidFill>
                <a:latin typeface="Arial" pitchFamily="34" charset="0"/>
                <a:cs typeface="Arial" pitchFamily="34" charset="0"/>
              </a:endParaRPr>
            </a:p>
          </p:txBody>
        </p:sp>
        <p:sp>
          <p:nvSpPr>
            <p:cNvPr id="1055" name="AutoShape 23"/>
            <p:cNvSpPr>
              <a:spLocks noChangeArrowheads="1"/>
            </p:cNvSpPr>
            <p:nvPr/>
          </p:nvSpPr>
          <p:spPr bwMode="auto">
            <a:xfrm>
              <a:off x="12003" y="9154"/>
              <a:ext cx="1207" cy="1264"/>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cxnSp>
          <p:nvCxnSpPr>
            <p:cNvPr id="64" name="AutoShape 24"/>
            <p:cNvCxnSpPr>
              <a:cxnSpLocks noChangeShapeType="1"/>
            </p:cNvCxnSpPr>
            <p:nvPr/>
          </p:nvCxnSpPr>
          <p:spPr bwMode="auto">
            <a:xfrm flipH="1">
              <a:off x="12992" y="8350"/>
              <a:ext cx="2235" cy="1009"/>
            </a:xfrm>
            <a:prstGeom prst="straightConnector1">
              <a:avLst/>
            </a:prstGeom>
            <a:noFill/>
            <a:ln w="25400">
              <a:solidFill>
                <a:srgbClr val="000000"/>
              </a:solidFill>
              <a:round/>
              <a:headEnd/>
              <a:tailEnd/>
            </a:ln>
          </p:spPr>
        </p:cxnSp>
        <p:sp>
          <p:nvSpPr>
            <p:cNvPr id="65" name="Text Box 12"/>
            <p:cNvSpPr txBox="1">
              <a:spLocks noChangeArrowheads="1"/>
            </p:cNvSpPr>
            <p:nvPr/>
          </p:nvSpPr>
          <p:spPr bwMode="auto">
            <a:xfrm>
              <a:off x="20522" y="7020"/>
              <a:ext cx="7112" cy="226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600" dirty="0" err="1" smtClean="0">
                  <a:solidFill>
                    <a:prstClr val="black"/>
                  </a:solidFill>
                  <a:cs typeface="Arial" pitchFamily="34" charset="0"/>
                </a:rPr>
                <a:t>PersonSkill</a:t>
              </a:r>
              <a:endParaRPr lang="en-US" sz="3600" dirty="0" smtClean="0">
                <a:solidFill>
                  <a:prstClr val="black"/>
                </a:solidFill>
                <a:latin typeface="Arial" pitchFamily="34" charset="0"/>
                <a:cs typeface="Arial" pitchFamily="34" charset="0"/>
              </a:endParaRPr>
            </a:p>
          </p:txBody>
        </p:sp>
        <p:sp>
          <p:nvSpPr>
            <p:cNvPr id="66" name="Text Box 34"/>
            <p:cNvSpPr txBox="1">
              <a:spLocks noChangeArrowheads="1"/>
            </p:cNvSpPr>
            <p:nvPr/>
          </p:nvSpPr>
          <p:spPr bwMode="auto">
            <a:xfrm>
              <a:off x="20398" y="3733"/>
              <a:ext cx="22971" cy="1825"/>
            </a:xfrm>
            <a:prstGeom prst="rect">
              <a:avLst/>
            </a:prstGeom>
            <a:solidFill>
              <a:srgbClr val="FFFFFF">
                <a:alpha val="0"/>
              </a:srgbClr>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err="1" smtClean="0">
                  <a:solidFill>
                    <a:prstClr val="black"/>
                  </a:solidFill>
                  <a:cs typeface="Arial" pitchFamily="34" charset="0"/>
                </a:rPr>
                <a:t>PersonName</a:t>
              </a:r>
              <a:r>
                <a:rPr lang="en-US" sz="1400" dirty="0">
                  <a:solidFill>
                    <a:prstClr val="black"/>
                  </a:solidFill>
                  <a:cs typeface="Arial" pitchFamily="34" charset="0"/>
                </a:rPr>
                <a:t> </a:t>
              </a:r>
              <a:r>
                <a:rPr lang="en-US" sz="1400" dirty="0" smtClean="0">
                  <a:solidFill>
                    <a:prstClr val="black"/>
                  </a:solidFill>
                  <a:cs typeface="Arial" pitchFamily="34" charset="0"/>
                </a:rPr>
                <a:t>        </a:t>
              </a:r>
              <a:r>
                <a:rPr lang="en-US" sz="1400" dirty="0" err="1" smtClean="0">
                  <a:solidFill>
                    <a:prstClr val="black"/>
                  </a:solidFill>
                  <a:cs typeface="Arial" pitchFamily="34" charset="0"/>
                </a:rPr>
                <a:t>NetworkSkill</a:t>
              </a:r>
              <a:r>
                <a:rPr lang="en-US" sz="1400" dirty="0" smtClean="0">
                  <a:solidFill>
                    <a:prstClr val="black"/>
                  </a:solidFill>
                  <a:latin typeface="Times New Roman" pitchFamily="18" charset="0"/>
                  <a:cs typeface="Arial" pitchFamily="34" charset="0"/>
                </a:rPr>
                <a:t>	</a:t>
              </a:r>
              <a:r>
                <a:rPr lang="en-US" sz="1400" dirty="0" err="1" smtClean="0">
                  <a:solidFill>
                    <a:prstClr val="black"/>
                  </a:solidFill>
                  <a:cs typeface="Arial" pitchFamily="34" charset="0"/>
                </a:rPr>
                <a:t>ProgrammingSkill</a:t>
              </a:r>
              <a:r>
                <a:rPr lang="en-US" sz="1400" dirty="0" smtClean="0">
                  <a:solidFill>
                    <a:prstClr val="black"/>
                  </a:solidFill>
                  <a:latin typeface="Times New Roman" pitchFamily="18" charset="0"/>
                  <a:cs typeface="Arial" pitchFamily="34" charset="0"/>
                </a:rPr>
                <a:t>	</a:t>
              </a:r>
              <a:endParaRPr lang="en-US" sz="2000" dirty="0" smtClean="0">
                <a:solidFill>
                  <a:prstClr val="black"/>
                </a:solidFill>
                <a:latin typeface="Times New Roman" pitchFamily="18" charset="0"/>
                <a:cs typeface="Arial" pitchFamily="34" charset="0"/>
              </a:endParaRPr>
            </a:p>
            <a:p>
              <a:pPr fontAlgn="base">
                <a:spcBef>
                  <a:spcPct val="0"/>
                </a:spcBef>
                <a:spcAft>
                  <a:spcPct val="0"/>
                </a:spcAft>
              </a:pPr>
              <a:endParaRPr lang="en-US" sz="3600" dirty="0" smtClean="0">
                <a:solidFill>
                  <a:prstClr val="black"/>
                </a:solidFill>
                <a:latin typeface="Arial" pitchFamily="34" charset="0"/>
                <a:cs typeface="Arial" pitchFamily="34" charset="0"/>
              </a:endParaRPr>
            </a:p>
          </p:txBody>
        </p:sp>
        <p:grpSp>
          <p:nvGrpSpPr>
            <p:cNvPr id="5" name="Group 100"/>
            <p:cNvGrpSpPr>
              <a:grpSpLocks/>
            </p:cNvGrpSpPr>
            <p:nvPr/>
          </p:nvGrpSpPr>
          <p:grpSpPr bwMode="auto">
            <a:xfrm>
              <a:off x="831" y="14038"/>
              <a:ext cx="24175" cy="2425"/>
              <a:chOff x="-882" y="5621"/>
              <a:chExt cx="3807" cy="449"/>
            </a:xfrm>
          </p:grpSpPr>
          <p:sp>
            <p:nvSpPr>
              <p:cNvPr id="85" name="Text Box 93"/>
              <p:cNvSpPr txBox="1">
                <a:spLocks noChangeArrowheads="1"/>
              </p:cNvSpPr>
              <p:nvPr/>
            </p:nvSpPr>
            <p:spPr bwMode="auto">
              <a:xfrm>
                <a:off x="-882" y="5621"/>
                <a:ext cx="3807" cy="44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     Is-a                            Bearer-of</a:t>
                </a:r>
              </a:p>
              <a:p>
                <a:pPr fontAlgn="base">
                  <a:spcBef>
                    <a:spcPct val="0"/>
                  </a:spcBef>
                  <a:spcAft>
                    <a:spcPts val="1000"/>
                  </a:spcAft>
                </a:pPr>
                <a:r>
                  <a:rPr lang="en-US" sz="1400" dirty="0" smtClean="0">
                    <a:solidFill>
                      <a:prstClr val="black"/>
                    </a:solidFill>
                    <a:cs typeface="Arial" pitchFamily="34" charset="0"/>
                  </a:rPr>
                  <a:t>                   </a:t>
                </a:r>
                <a:endParaRPr lang="en-US" sz="3600" dirty="0" smtClean="0">
                  <a:solidFill>
                    <a:prstClr val="black"/>
                  </a:solidFill>
                  <a:latin typeface="Arial" pitchFamily="34" charset="0"/>
                  <a:cs typeface="Arial" pitchFamily="34" charset="0"/>
                </a:endParaRPr>
              </a:p>
            </p:txBody>
          </p:sp>
          <p:cxnSp>
            <p:nvCxnSpPr>
              <p:cNvPr id="86" name="AutoShape 20"/>
              <p:cNvCxnSpPr>
                <a:cxnSpLocks noChangeShapeType="1"/>
              </p:cNvCxnSpPr>
              <p:nvPr/>
            </p:nvCxnSpPr>
            <p:spPr bwMode="auto">
              <a:xfrm>
                <a:off x="431" y="5866"/>
                <a:ext cx="556" cy="1"/>
              </a:xfrm>
              <a:prstGeom prst="straightConnector1">
                <a:avLst/>
              </a:prstGeom>
              <a:noFill/>
              <a:ln w="19050">
                <a:solidFill>
                  <a:srgbClr val="000000"/>
                </a:solidFill>
                <a:prstDash val="dash"/>
                <a:round/>
                <a:headEnd/>
                <a:tailEnd/>
              </a:ln>
            </p:spPr>
          </p:cxnSp>
          <p:cxnSp>
            <p:nvCxnSpPr>
              <p:cNvPr id="87" name="AutoShape 16"/>
              <p:cNvCxnSpPr>
                <a:cxnSpLocks noChangeShapeType="1"/>
              </p:cNvCxnSpPr>
              <p:nvPr/>
            </p:nvCxnSpPr>
            <p:spPr bwMode="auto">
              <a:xfrm>
                <a:off x="-839" y="5842"/>
                <a:ext cx="506" cy="1"/>
              </a:xfrm>
              <a:prstGeom prst="straightConnector1">
                <a:avLst/>
              </a:prstGeom>
              <a:noFill/>
              <a:ln w="25400">
                <a:solidFill>
                  <a:srgbClr val="000000"/>
                </a:solidFill>
                <a:round/>
                <a:headEnd/>
                <a:tailEnd/>
              </a:ln>
            </p:spPr>
          </p:cxnSp>
        </p:grpSp>
        <p:cxnSp>
          <p:nvCxnSpPr>
            <p:cNvPr id="68" name="AutoShape 104"/>
            <p:cNvCxnSpPr>
              <a:cxnSpLocks noChangeShapeType="1"/>
            </p:cNvCxnSpPr>
            <p:nvPr/>
          </p:nvCxnSpPr>
          <p:spPr bwMode="auto">
            <a:xfrm>
              <a:off x="19276" y="1174"/>
              <a:ext cx="6" cy="13665"/>
            </a:xfrm>
            <a:prstGeom prst="straightConnector1">
              <a:avLst/>
            </a:prstGeom>
            <a:noFill/>
            <a:ln w="9525">
              <a:solidFill>
                <a:srgbClr val="000000"/>
              </a:solidFill>
              <a:round/>
              <a:headEnd/>
              <a:tailEnd/>
            </a:ln>
          </p:spPr>
        </p:cxnSp>
        <p:sp>
          <p:nvSpPr>
            <p:cNvPr id="69" name="Text Box 12"/>
            <p:cNvSpPr txBox="1">
              <a:spLocks noChangeArrowheads="1"/>
            </p:cNvSpPr>
            <p:nvPr/>
          </p:nvSpPr>
          <p:spPr bwMode="auto">
            <a:xfrm>
              <a:off x="20522" y="11179"/>
              <a:ext cx="6236" cy="226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600" dirty="0" smtClean="0">
                  <a:solidFill>
                    <a:prstClr val="black"/>
                  </a:solidFill>
                  <a:cs typeface="Arial" pitchFamily="34" charset="0"/>
                </a:rPr>
                <a:t>Skill</a:t>
              </a:r>
              <a:endParaRPr lang="en-US" sz="3600" dirty="0" smtClean="0">
                <a:solidFill>
                  <a:prstClr val="black"/>
                </a:solidFill>
                <a:latin typeface="Arial" pitchFamily="34" charset="0"/>
                <a:cs typeface="Arial" pitchFamily="34" charset="0"/>
              </a:endParaRPr>
            </a:p>
          </p:txBody>
        </p:sp>
        <p:sp>
          <p:nvSpPr>
            <p:cNvPr id="70" name="Text Box 35"/>
            <p:cNvSpPr txBox="1">
              <a:spLocks noChangeArrowheads="1"/>
            </p:cNvSpPr>
            <p:nvPr/>
          </p:nvSpPr>
          <p:spPr bwMode="auto">
            <a:xfrm>
              <a:off x="20398" y="8584"/>
              <a:ext cx="22971" cy="1834"/>
            </a:xfrm>
            <a:prstGeom prst="rect">
              <a:avLst/>
            </a:prstGeom>
            <a:solidFill>
              <a:srgbClr val="FFFFFF">
                <a:alpha val="0"/>
              </a:srgbClr>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Last Name</a:t>
              </a:r>
              <a:r>
                <a:rPr lang="en-US" sz="1400" dirty="0" smtClean="0">
                  <a:solidFill>
                    <a:prstClr val="black"/>
                  </a:solidFill>
                  <a:latin typeface="Times New Roman" pitchFamily="18" charset="0"/>
                  <a:cs typeface="Arial" pitchFamily="34" charset="0"/>
                </a:rPr>
                <a:t>	           </a:t>
              </a:r>
              <a:r>
                <a:rPr lang="en-US" sz="1400" dirty="0" smtClean="0">
                  <a:solidFill>
                    <a:prstClr val="black"/>
                  </a:solidFill>
                  <a:cs typeface="Arial" pitchFamily="34" charset="0"/>
                </a:rPr>
                <a:t>First Name</a:t>
              </a:r>
              <a:r>
                <a:rPr lang="en-US" sz="1400" dirty="0" smtClean="0">
                  <a:solidFill>
                    <a:prstClr val="black"/>
                  </a:solidFill>
                  <a:latin typeface="Times New Roman" pitchFamily="18" charset="0"/>
                  <a:cs typeface="Arial" pitchFamily="34" charset="0"/>
                </a:rPr>
                <a:t>	         </a:t>
              </a:r>
              <a:r>
                <a:rPr lang="en-US" sz="1400" dirty="0" smtClean="0">
                  <a:solidFill>
                    <a:prstClr val="black"/>
                  </a:solidFill>
                  <a:cs typeface="Arial" pitchFamily="34" charset="0"/>
                </a:rPr>
                <a:t>Skill</a:t>
              </a:r>
              <a:r>
                <a:rPr lang="en-US" sz="1400" dirty="0" smtClean="0">
                  <a:solidFill>
                    <a:prstClr val="black"/>
                  </a:solidFill>
                  <a:latin typeface="Times New Roman" pitchFamily="18" charset="0"/>
                  <a:cs typeface="Arial" pitchFamily="34" charset="0"/>
                </a:rPr>
                <a:t>	</a:t>
              </a:r>
              <a:endParaRPr lang="en-US" sz="2000" dirty="0" smtClean="0">
                <a:solidFill>
                  <a:prstClr val="black"/>
                </a:solidFill>
                <a:latin typeface="Times New Roman" pitchFamily="18" charset="0"/>
                <a:cs typeface="Arial" pitchFamily="34" charset="0"/>
              </a:endParaRPr>
            </a:p>
            <a:p>
              <a:pPr fontAlgn="base">
                <a:spcBef>
                  <a:spcPct val="0"/>
                </a:spcBef>
                <a:spcAft>
                  <a:spcPct val="0"/>
                </a:spcAft>
              </a:pPr>
              <a:endParaRPr lang="en-US" sz="3600" dirty="0" smtClean="0">
                <a:solidFill>
                  <a:prstClr val="black"/>
                </a:solidFill>
                <a:latin typeface="Arial" pitchFamily="34" charset="0"/>
                <a:cs typeface="Arial" pitchFamily="34" charset="0"/>
              </a:endParaRPr>
            </a:p>
          </p:txBody>
        </p:sp>
        <p:sp>
          <p:nvSpPr>
            <p:cNvPr id="71" name="Text Box 40"/>
            <p:cNvSpPr txBox="1">
              <a:spLocks noChangeArrowheads="1"/>
            </p:cNvSpPr>
            <p:nvPr/>
          </p:nvSpPr>
          <p:spPr bwMode="auto">
            <a:xfrm>
              <a:off x="20398" y="12646"/>
              <a:ext cx="22898" cy="1825"/>
            </a:xfrm>
            <a:prstGeom prst="rect">
              <a:avLst/>
            </a:prstGeom>
            <a:solidFill>
              <a:srgbClr val="FFFFFF">
                <a:alpha val="0"/>
              </a:srgbClr>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Person Name</a:t>
              </a:r>
              <a:r>
                <a:rPr lang="en-US" sz="1400" dirty="0" smtClean="0">
                  <a:solidFill>
                    <a:prstClr val="black"/>
                  </a:solidFill>
                  <a:latin typeface="Times New Roman" pitchFamily="18" charset="0"/>
                  <a:cs typeface="Arial" pitchFamily="34" charset="0"/>
                </a:rPr>
                <a:t>	</a:t>
              </a:r>
              <a:r>
                <a:rPr lang="en-US" sz="1400" dirty="0" smtClean="0">
                  <a:solidFill>
                    <a:prstClr val="black"/>
                  </a:solidFill>
                  <a:cs typeface="Arial" pitchFamily="34" charset="0"/>
                </a:rPr>
                <a:t>Computer Skill</a:t>
              </a:r>
              <a:r>
                <a:rPr lang="en-US" sz="1400" dirty="0" smtClean="0">
                  <a:solidFill>
                    <a:prstClr val="black"/>
                  </a:solidFill>
                  <a:latin typeface="Times New Roman" pitchFamily="18" charset="0"/>
                  <a:cs typeface="Arial" pitchFamily="34" charset="0"/>
                </a:rPr>
                <a:t>	</a:t>
              </a:r>
              <a:endParaRPr lang="en-US" sz="2000" dirty="0" smtClean="0">
                <a:solidFill>
                  <a:prstClr val="black"/>
                </a:solidFill>
                <a:latin typeface="Times New Roman" pitchFamily="18" charset="0"/>
                <a:cs typeface="Arial" pitchFamily="34" charset="0"/>
              </a:endParaRPr>
            </a:p>
            <a:p>
              <a:pPr fontAlgn="base">
                <a:spcBef>
                  <a:spcPct val="0"/>
                </a:spcBef>
                <a:spcAft>
                  <a:spcPct val="0"/>
                </a:spcAft>
              </a:pPr>
              <a:endParaRPr lang="en-US" sz="3600" dirty="0" smtClean="0">
                <a:solidFill>
                  <a:prstClr val="black"/>
                </a:solidFill>
                <a:latin typeface="Arial" pitchFamily="34" charset="0"/>
                <a:cs typeface="Arial" pitchFamily="34" charset="0"/>
              </a:endParaRPr>
            </a:p>
          </p:txBody>
        </p:sp>
        <p:sp>
          <p:nvSpPr>
            <p:cNvPr id="72" name="Text Box 36"/>
            <p:cNvSpPr txBox="1">
              <a:spLocks noChangeArrowheads="1"/>
            </p:cNvSpPr>
            <p:nvPr/>
          </p:nvSpPr>
          <p:spPr bwMode="auto">
            <a:xfrm>
              <a:off x="279" y="11516"/>
              <a:ext cx="6750" cy="2885"/>
            </a:xfrm>
            <a:prstGeom prst="rect">
              <a:avLst/>
            </a:prstGeom>
            <a:solidFill>
              <a:srgbClr val="FFFFFF"/>
            </a:solidFill>
            <a:ln w="9525">
              <a:noFill/>
              <a:miter lim="800000"/>
              <a:headEnd/>
              <a:tailEnd/>
            </a:ln>
          </p:spPr>
          <p:txBody>
            <a:bodyPr vert="horz" wrap="square" lIns="0" tIns="45720" rIns="0" bIns="45720" numCol="1" anchor="t" anchorCtr="0" compatLnSpc="1">
              <a:prstTxWarp prst="textNoShape">
                <a:avLst/>
              </a:prstTxWarp>
            </a:bodyPr>
            <a:lstStyle/>
            <a:p>
              <a:pPr fontAlgn="base">
                <a:spcBef>
                  <a:spcPct val="0"/>
                </a:spcBef>
              </a:pPr>
              <a:r>
                <a:rPr lang="en-US" sz="1400" dirty="0" smtClean="0">
                  <a:solidFill>
                    <a:prstClr val="black"/>
                  </a:solidFill>
                  <a:cs typeface="Arial" pitchFamily="34" charset="0"/>
                </a:rPr>
                <a:t>Programming</a:t>
              </a:r>
            </a:p>
            <a:p>
              <a:pPr fontAlgn="base">
                <a:spcBef>
                  <a:spcPct val="0"/>
                </a:spcBef>
                <a:spcAft>
                  <a:spcPts val="1000"/>
                </a:spcAft>
              </a:pPr>
              <a:r>
                <a:rPr lang="en-US" sz="1400" dirty="0" smtClean="0">
                  <a:solidFill>
                    <a:prstClr val="black"/>
                  </a:solidFill>
                  <a:cs typeface="Arial" pitchFamily="34" charset="0"/>
                </a:rPr>
                <a:t>Skill</a:t>
              </a:r>
              <a:endParaRPr lang="en-US" sz="4000" dirty="0" smtClean="0">
                <a:solidFill>
                  <a:prstClr val="black"/>
                </a:solidFill>
                <a:latin typeface="Arial" pitchFamily="34" charset="0"/>
                <a:cs typeface="Arial" pitchFamily="34" charset="0"/>
              </a:endParaRPr>
            </a:p>
          </p:txBody>
        </p:sp>
        <p:sp>
          <p:nvSpPr>
            <p:cNvPr id="73" name="Text Box 33"/>
            <p:cNvSpPr txBox="1">
              <a:spLocks noChangeArrowheads="1"/>
            </p:cNvSpPr>
            <p:nvPr/>
          </p:nvSpPr>
          <p:spPr bwMode="auto">
            <a:xfrm>
              <a:off x="6231" y="11753"/>
              <a:ext cx="4636" cy="2286"/>
            </a:xfrm>
            <a:prstGeom prst="rect">
              <a:avLst/>
            </a:prstGeom>
            <a:solidFill>
              <a:srgbClr val="FFFFFF"/>
            </a:solidFill>
            <a:ln w="9525">
              <a:noFill/>
              <a:miter lim="800000"/>
              <a:headEnd/>
              <a:tailEnd/>
            </a:ln>
          </p:spPr>
          <p:txBody>
            <a:bodyPr vert="horz" wrap="square" lIns="0" tIns="45720" rIns="91440" bIns="45720" numCol="1" anchor="t" anchorCtr="0" compatLnSpc="1">
              <a:prstTxWarp prst="textNoShape">
                <a:avLst/>
              </a:prstTxWarp>
            </a:bodyPr>
            <a:lstStyle/>
            <a:p>
              <a:pPr fontAlgn="base">
                <a:spcBef>
                  <a:spcPct val="0"/>
                </a:spcBef>
              </a:pPr>
              <a:r>
                <a:rPr lang="en-US" sz="1400" dirty="0" smtClean="0">
                  <a:solidFill>
                    <a:prstClr val="black"/>
                  </a:solidFill>
                  <a:cs typeface="Arial" pitchFamily="34" charset="0"/>
                </a:rPr>
                <a:t>Network</a:t>
              </a:r>
            </a:p>
            <a:p>
              <a:pPr fontAlgn="base">
                <a:spcBef>
                  <a:spcPct val="0"/>
                </a:spcBef>
                <a:spcAft>
                  <a:spcPts val="1000"/>
                </a:spcAft>
              </a:pPr>
              <a:r>
                <a:rPr lang="en-US" sz="1400" dirty="0" smtClean="0">
                  <a:solidFill>
                    <a:prstClr val="black"/>
                  </a:solidFill>
                  <a:cs typeface="Arial" pitchFamily="34" charset="0"/>
                </a:rPr>
                <a:t>Skill</a:t>
              </a:r>
              <a:endParaRPr lang="en-US" sz="4000" dirty="0" smtClean="0">
                <a:solidFill>
                  <a:prstClr val="black"/>
                </a:solidFill>
                <a:latin typeface="Arial" pitchFamily="34" charset="0"/>
                <a:cs typeface="Arial" pitchFamily="34" charset="0"/>
              </a:endParaRPr>
            </a:p>
          </p:txBody>
        </p:sp>
        <p:cxnSp>
          <p:nvCxnSpPr>
            <p:cNvPr id="74" name="AutoShape 7"/>
            <p:cNvCxnSpPr>
              <a:cxnSpLocks noChangeShapeType="1"/>
            </p:cNvCxnSpPr>
            <p:nvPr/>
          </p:nvCxnSpPr>
          <p:spPr bwMode="auto">
            <a:xfrm flipH="1">
              <a:off x="2876" y="9182"/>
              <a:ext cx="1988" cy="1581"/>
            </a:xfrm>
            <a:prstGeom prst="straightConnector1">
              <a:avLst/>
            </a:prstGeom>
            <a:noFill/>
            <a:ln w="25400">
              <a:solidFill>
                <a:srgbClr val="000000"/>
              </a:solidFill>
              <a:round/>
              <a:headEnd/>
              <a:tailEnd/>
            </a:ln>
          </p:spPr>
        </p:cxnSp>
        <p:sp>
          <p:nvSpPr>
            <p:cNvPr id="79" name="Text Box 5"/>
            <p:cNvSpPr txBox="1">
              <a:spLocks noChangeArrowheads="1"/>
            </p:cNvSpPr>
            <p:nvPr/>
          </p:nvSpPr>
          <p:spPr bwMode="auto">
            <a:xfrm>
              <a:off x="2763" y="4263"/>
              <a:ext cx="4299" cy="289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1400" dirty="0" smtClean="0">
                  <a:solidFill>
                    <a:prstClr val="black"/>
                  </a:solidFill>
                  <a:cs typeface="Arial" pitchFamily="34" charset="0"/>
                </a:rPr>
                <a:t>Skill</a:t>
              </a:r>
              <a:endParaRPr lang="en-US" sz="4000" dirty="0" smtClean="0">
                <a:solidFill>
                  <a:prstClr val="black"/>
                </a:solidFill>
                <a:latin typeface="Arial" pitchFamily="34" charset="0"/>
                <a:cs typeface="Arial" pitchFamily="34" charset="0"/>
              </a:endParaRPr>
            </a:p>
          </p:txBody>
        </p:sp>
        <p:sp>
          <p:nvSpPr>
            <p:cNvPr id="82" name="AutoShape 6"/>
            <p:cNvSpPr>
              <a:spLocks noChangeArrowheads="1"/>
            </p:cNvSpPr>
            <p:nvPr/>
          </p:nvSpPr>
          <p:spPr bwMode="auto">
            <a:xfrm>
              <a:off x="1847" y="10418"/>
              <a:ext cx="1207" cy="1257"/>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cxnSp>
          <p:nvCxnSpPr>
            <p:cNvPr id="78" name="AutoShape 14"/>
            <p:cNvCxnSpPr>
              <a:cxnSpLocks noChangeShapeType="1"/>
            </p:cNvCxnSpPr>
            <p:nvPr/>
          </p:nvCxnSpPr>
          <p:spPr bwMode="auto">
            <a:xfrm flipH="1">
              <a:off x="5473" y="4514"/>
              <a:ext cx="5093" cy="1181"/>
            </a:xfrm>
            <a:prstGeom prst="straightConnector1">
              <a:avLst/>
            </a:prstGeom>
            <a:noFill/>
            <a:ln w="19050">
              <a:solidFill>
                <a:srgbClr val="000000"/>
              </a:solidFill>
              <a:prstDash val="dash"/>
              <a:round/>
              <a:headEnd/>
              <a:tailEnd/>
            </a:ln>
          </p:spPr>
        </p:cxnSp>
        <p:sp>
          <p:nvSpPr>
            <p:cNvPr id="76" name="AutoShape 10"/>
            <p:cNvSpPr>
              <a:spLocks noChangeArrowheads="1"/>
            </p:cNvSpPr>
            <p:nvPr/>
          </p:nvSpPr>
          <p:spPr bwMode="auto">
            <a:xfrm>
              <a:off x="4260" y="7918"/>
              <a:ext cx="1201" cy="1264"/>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cxnSp>
          <p:nvCxnSpPr>
            <p:cNvPr id="81" name="AutoShape 21"/>
            <p:cNvCxnSpPr>
              <a:cxnSpLocks noChangeShapeType="1"/>
            </p:cNvCxnSpPr>
            <p:nvPr/>
          </p:nvCxnSpPr>
          <p:spPr bwMode="auto">
            <a:xfrm flipH="1">
              <a:off x="4864" y="6902"/>
              <a:ext cx="609" cy="1016"/>
            </a:xfrm>
            <a:prstGeom prst="straightConnector1">
              <a:avLst/>
            </a:prstGeom>
            <a:noFill/>
            <a:ln w="25400">
              <a:solidFill>
                <a:srgbClr val="000000"/>
              </a:solidFill>
              <a:round/>
              <a:headEnd/>
              <a:tailEnd/>
            </a:ln>
          </p:spPr>
        </p:cxnSp>
        <p:sp>
          <p:nvSpPr>
            <p:cNvPr id="80" name="AutoShape 8"/>
            <p:cNvSpPr>
              <a:spLocks noChangeArrowheads="1"/>
            </p:cNvSpPr>
            <p:nvPr/>
          </p:nvSpPr>
          <p:spPr bwMode="auto">
            <a:xfrm>
              <a:off x="4870" y="5638"/>
              <a:ext cx="1206" cy="1264"/>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cxnSp>
          <p:nvCxnSpPr>
            <p:cNvPr id="77" name="AutoShape 11"/>
            <p:cNvCxnSpPr>
              <a:cxnSpLocks noChangeShapeType="1"/>
            </p:cNvCxnSpPr>
            <p:nvPr/>
          </p:nvCxnSpPr>
          <p:spPr bwMode="auto">
            <a:xfrm>
              <a:off x="4946" y="9182"/>
              <a:ext cx="1353" cy="1498"/>
            </a:xfrm>
            <a:prstGeom prst="straightConnector1">
              <a:avLst/>
            </a:prstGeom>
            <a:noFill/>
            <a:ln w="25400">
              <a:solidFill>
                <a:srgbClr val="000000"/>
              </a:solidFill>
              <a:round/>
              <a:headEnd/>
              <a:tailEnd/>
            </a:ln>
          </p:spPr>
        </p:cxnSp>
        <p:sp>
          <p:nvSpPr>
            <p:cNvPr id="83" name="AutoShape 31"/>
            <p:cNvSpPr>
              <a:spLocks noChangeArrowheads="1"/>
            </p:cNvSpPr>
            <p:nvPr/>
          </p:nvSpPr>
          <p:spPr bwMode="auto">
            <a:xfrm>
              <a:off x="6038" y="10496"/>
              <a:ext cx="1207" cy="1257"/>
            </a:xfrm>
            <a:prstGeom prst="flowChartConnector">
              <a:avLst/>
            </a:prstGeom>
            <a:solidFill>
              <a:srgbClr val="D8D8D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solidFill>
                  <a:prstClr val="black"/>
                </a:solidFill>
              </a:endParaRPr>
            </a:p>
          </p:txBody>
        </p:sp>
      </p:grpSp>
      <p:cxnSp>
        <p:nvCxnSpPr>
          <p:cNvPr id="125" name="Straight Connector 124"/>
          <p:cNvCxnSpPr/>
          <p:nvPr/>
        </p:nvCxnSpPr>
        <p:spPr>
          <a:xfrm>
            <a:off x="5532120" y="227076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532120" y="327660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903720" y="227076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903720" y="3276600"/>
            <a:ext cx="0" cy="36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5532120" y="411480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33936614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a:xfrm>
            <a:off x="457200" y="1295400"/>
            <a:ext cx="8229600" cy="4830763"/>
          </a:xfrm>
        </p:spPr>
        <p:txBody>
          <a:bodyPr/>
          <a:lstStyle/>
          <a:p>
            <a:r>
              <a:rPr lang="en-US" dirty="0" smtClean="0"/>
              <a:t>DRIF </a:t>
            </a:r>
            <a:r>
              <a:rPr lang="en-US" dirty="0" err="1" smtClean="0"/>
              <a:t>Dataspace</a:t>
            </a:r>
            <a:r>
              <a:rPr lang="en-US" dirty="0" smtClean="0"/>
              <a:t> with lots of data models</a:t>
            </a:r>
          </a:p>
          <a:p>
            <a:r>
              <a:rPr lang="en-US" dirty="0" smtClean="0"/>
              <a:t>Incremental annotations of these data models through SE ontologies</a:t>
            </a:r>
          </a:p>
          <a:p>
            <a:r>
              <a:rPr lang="en-US" dirty="0" smtClean="0"/>
              <a:t>Preserving the native content of data resources </a:t>
            </a:r>
          </a:p>
          <a:p>
            <a:r>
              <a:rPr lang="en-US" dirty="0" smtClean="0"/>
              <a:t>Presenting the native content via the SE annotations</a:t>
            </a:r>
          </a:p>
          <a:p>
            <a:r>
              <a:rPr lang="en-US" dirty="0" smtClean="0"/>
              <a:t>Benefits of the approach</a:t>
            </a:r>
            <a:endParaRPr lang="en-US" dirty="0"/>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2930275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Sources</a:t>
            </a:r>
            <a:endParaRPr lang="en-US" dirty="0"/>
          </a:p>
        </p:txBody>
      </p:sp>
      <p:sp>
        <p:nvSpPr>
          <p:cNvPr id="3" name="Content Placeholder 2"/>
          <p:cNvSpPr>
            <a:spLocks noGrp="1"/>
          </p:cNvSpPr>
          <p:nvPr>
            <p:ph idx="1"/>
          </p:nvPr>
        </p:nvSpPr>
        <p:spPr>
          <a:xfrm>
            <a:off x="304800" y="838200"/>
            <a:ext cx="8686800" cy="5410200"/>
          </a:xfrm>
        </p:spPr>
        <p:txBody>
          <a:bodyPr>
            <a:normAutofit/>
          </a:bodyPr>
          <a:lstStyle/>
          <a:p>
            <a:pPr lvl="0"/>
            <a:r>
              <a:rPr lang="en-US" sz="2400" dirty="0"/>
              <a:t>Source database Db1, with tables </a:t>
            </a:r>
            <a:r>
              <a:rPr lang="en-US" sz="2400" dirty="0" smtClean="0"/>
              <a:t>Person </a:t>
            </a:r>
            <a:r>
              <a:rPr lang="en-US" sz="2400" dirty="0"/>
              <a:t>and </a:t>
            </a:r>
            <a:r>
              <a:rPr lang="en-US" sz="2400" dirty="0" smtClean="0"/>
              <a:t>Skill</a:t>
            </a:r>
            <a:r>
              <a:rPr lang="en-US" sz="2400" dirty="0"/>
              <a:t>, containing person data and data pertaining to skills of different kinds, respectively. </a:t>
            </a:r>
            <a:endParaRPr lang="en-US" sz="2400" dirty="0" smtClean="0"/>
          </a:p>
          <a:p>
            <a:pPr lvl="0"/>
            <a:endParaRPr lang="en-US" sz="2400" dirty="0" smtClean="0"/>
          </a:p>
          <a:p>
            <a:pPr lvl="0"/>
            <a:endParaRPr lang="en-US" sz="2400" dirty="0" smtClean="0"/>
          </a:p>
          <a:p>
            <a:r>
              <a:rPr lang="en-US" sz="2400" dirty="0" smtClean="0"/>
              <a:t>Source database Db2, with the table Person, containing data about IT personnel and their skills:</a:t>
            </a:r>
          </a:p>
          <a:p>
            <a:pPr lvl="0"/>
            <a:endParaRPr lang="en-US" sz="2400" dirty="0"/>
          </a:p>
          <a:p>
            <a:endParaRPr lang="en-US" sz="2400" dirty="0" smtClean="0"/>
          </a:p>
          <a:p>
            <a:r>
              <a:rPr lang="en-US" sz="2400" dirty="0" smtClean="0"/>
              <a:t>Source database Db3, with the table </a:t>
            </a:r>
            <a:r>
              <a:rPr lang="en-US" sz="2400" dirty="0" err="1" smtClean="0"/>
              <a:t>ProgrSkill</a:t>
            </a:r>
            <a:r>
              <a:rPr lang="en-US" sz="2400" dirty="0" smtClean="0"/>
              <a:t>, containing data about programmers’ skills:</a:t>
            </a:r>
            <a:endParaRPr lang="en-US" sz="2400" dirty="0"/>
          </a:p>
        </p:txBody>
      </p:sp>
      <p:graphicFrame>
        <p:nvGraphicFramePr>
          <p:cNvPr id="5" name="Table 4"/>
          <p:cNvGraphicFramePr>
            <a:graphicFrameLocks noGrp="1"/>
          </p:cNvGraphicFramePr>
          <p:nvPr/>
        </p:nvGraphicFramePr>
        <p:xfrm>
          <a:off x="762000" y="2148840"/>
          <a:ext cx="3048000" cy="700067"/>
        </p:xfrm>
        <a:graphic>
          <a:graphicData uri="http://schemas.openxmlformats.org/drawingml/2006/table">
            <a:tbl>
              <a:tblPr/>
              <a:tblGrid>
                <a:gridCol w="1524000"/>
                <a:gridCol w="1524000"/>
              </a:tblGrid>
              <a:tr h="364787">
                <a:tc>
                  <a:txBody>
                    <a:bodyPr/>
                    <a:lstStyle/>
                    <a:p>
                      <a:pPr marL="0" marR="0">
                        <a:lnSpc>
                          <a:spcPts val="1200"/>
                        </a:lnSpc>
                        <a:spcBef>
                          <a:spcPts val="0"/>
                        </a:spcBef>
                        <a:spcAft>
                          <a:spcPts val="0"/>
                        </a:spcAft>
                      </a:pPr>
                      <a:r>
                        <a:rPr lang="en-US" sz="1800" b="1" dirty="0" err="1">
                          <a:latin typeface="Times"/>
                          <a:ea typeface="Calibri"/>
                          <a:cs typeface="Times New Roman"/>
                        </a:rPr>
                        <a:t>PersonID</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b="1" dirty="0" err="1">
                          <a:latin typeface="Times"/>
                          <a:ea typeface="Calibri"/>
                          <a:cs typeface="Times New Roman"/>
                        </a:rPr>
                        <a:t>SkillID</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013">
                <a:tc>
                  <a:txBody>
                    <a:bodyPr/>
                    <a:lstStyle/>
                    <a:p>
                      <a:pPr marL="0" marR="0">
                        <a:lnSpc>
                          <a:spcPts val="1200"/>
                        </a:lnSpc>
                        <a:spcBef>
                          <a:spcPts val="0"/>
                        </a:spcBef>
                        <a:spcAft>
                          <a:spcPts val="0"/>
                        </a:spcAft>
                      </a:pPr>
                      <a:r>
                        <a:rPr lang="en-US" sz="1800" dirty="0">
                          <a:latin typeface="Times"/>
                          <a:ea typeface="Calibri"/>
                          <a:cs typeface="Times New Roman"/>
                        </a:rPr>
                        <a:t>111</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dirty="0">
                          <a:latin typeface="Times"/>
                          <a:ea typeface="Calibri"/>
                          <a:cs typeface="Times New Roman"/>
                        </a:rPr>
                        <a:t>222</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nvGraphicFramePr>
        <p:xfrm>
          <a:off x="4267200" y="2148840"/>
          <a:ext cx="4038600" cy="685800"/>
        </p:xfrm>
        <a:graphic>
          <a:graphicData uri="http://schemas.openxmlformats.org/drawingml/2006/table">
            <a:tbl>
              <a:tblPr/>
              <a:tblGrid>
                <a:gridCol w="874909"/>
                <a:gridCol w="1331383"/>
                <a:gridCol w="1832308"/>
              </a:tblGrid>
              <a:tr h="342900">
                <a:tc>
                  <a:txBody>
                    <a:bodyPr/>
                    <a:lstStyle/>
                    <a:p>
                      <a:pPr marL="0" marR="0">
                        <a:lnSpc>
                          <a:spcPts val="1200"/>
                        </a:lnSpc>
                        <a:spcBef>
                          <a:spcPts val="0"/>
                        </a:spcBef>
                        <a:spcAft>
                          <a:spcPts val="0"/>
                        </a:spcAft>
                      </a:pPr>
                      <a:r>
                        <a:rPr lang="en-US" sz="1800" b="1">
                          <a:latin typeface="Times"/>
                          <a:ea typeface="Calibri"/>
                          <a:cs typeface="Times New Roman"/>
                        </a:rPr>
                        <a:t>SkillID</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b="1">
                          <a:latin typeface="Times"/>
                          <a:ea typeface="Calibri"/>
                          <a:cs typeface="Times New Roman"/>
                        </a:rPr>
                        <a:t>Name</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b="1">
                          <a:latin typeface="Times"/>
                          <a:ea typeface="Calibri"/>
                          <a:cs typeface="Times New Roman"/>
                        </a:rPr>
                        <a:t>Description</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900">
                <a:tc>
                  <a:txBody>
                    <a:bodyPr/>
                    <a:lstStyle/>
                    <a:p>
                      <a:pPr marL="0" marR="0">
                        <a:lnSpc>
                          <a:spcPts val="1200"/>
                        </a:lnSpc>
                        <a:spcBef>
                          <a:spcPts val="0"/>
                        </a:spcBef>
                        <a:spcAft>
                          <a:spcPts val="0"/>
                        </a:spcAft>
                      </a:pPr>
                      <a:r>
                        <a:rPr lang="en-US" sz="1800">
                          <a:latin typeface="Times"/>
                          <a:ea typeface="Calibri"/>
                          <a:cs typeface="Times New Roman"/>
                        </a:rPr>
                        <a:t>222</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a:latin typeface="Times"/>
                          <a:ea typeface="Calibri"/>
                          <a:cs typeface="Times New Roman"/>
                        </a:rPr>
                        <a:t>Java</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dirty="0">
                          <a:latin typeface="Times"/>
                          <a:ea typeface="Calibri"/>
                          <a:cs typeface="Times New Roman"/>
                        </a:rPr>
                        <a:t>Programming</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nvGraphicFramePr>
        <p:xfrm>
          <a:off x="762000" y="3825240"/>
          <a:ext cx="3048000" cy="670560"/>
        </p:xfrm>
        <a:graphic>
          <a:graphicData uri="http://schemas.openxmlformats.org/drawingml/2006/table">
            <a:tbl>
              <a:tblPr/>
              <a:tblGrid>
                <a:gridCol w="1516380"/>
                <a:gridCol w="1531620"/>
              </a:tblGrid>
              <a:tr h="0">
                <a:tc>
                  <a:txBody>
                    <a:bodyPr/>
                    <a:lstStyle/>
                    <a:p>
                      <a:pPr marL="0" marR="0">
                        <a:lnSpc>
                          <a:spcPts val="1200"/>
                        </a:lnSpc>
                        <a:spcBef>
                          <a:spcPts val="0"/>
                        </a:spcBef>
                        <a:spcAft>
                          <a:spcPts val="0"/>
                        </a:spcAft>
                      </a:pPr>
                      <a:r>
                        <a:rPr lang="en-US" sz="1800" b="1" dirty="0">
                          <a:latin typeface="Times"/>
                          <a:ea typeface="Calibri"/>
                          <a:cs typeface="Times New Roman"/>
                        </a:rPr>
                        <a:t>ID</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b="1" dirty="0" err="1">
                          <a:latin typeface="Times"/>
                          <a:ea typeface="Calibri"/>
                          <a:cs typeface="Times New Roman"/>
                        </a:rPr>
                        <a:t>SkillDescr</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1800">
                          <a:latin typeface="Times"/>
                          <a:ea typeface="Calibri"/>
                          <a:cs typeface="Times New Roman"/>
                        </a:rPr>
                        <a:t>333</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dirty="0">
                          <a:latin typeface="Times"/>
                          <a:ea typeface="Calibri"/>
                          <a:cs typeface="Times New Roman"/>
                        </a:rPr>
                        <a:t>SQL</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nvGraphicFramePr>
        <p:xfrm>
          <a:off x="762000" y="5486400"/>
          <a:ext cx="3048000" cy="670560"/>
        </p:xfrm>
        <a:graphic>
          <a:graphicData uri="http://schemas.openxmlformats.org/drawingml/2006/table">
            <a:tbl>
              <a:tblPr/>
              <a:tblGrid>
                <a:gridCol w="1562100"/>
                <a:gridCol w="1485900"/>
              </a:tblGrid>
              <a:tr h="0">
                <a:tc>
                  <a:txBody>
                    <a:bodyPr/>
                    <a:lstStyle/>
                    <a:p>
                      <a:pPr marL="0" marR="0">
                        <a:lnSpc>
                          <a:spcPts val="1200"/>
                        </a:lnSpc>
                        <a:spcBef>
                          <a:spcPts val="0"/>
                        </a:spcBef>
                        <a:spcAft>
                          <a:spcPts val="0"/>
                        </a:spcAft>
                      </a:pPr>
                      <a:r>
                        <a:rPr lang="en-US" sz="1800" b="1">
                          <a:latin typeface="Times"/>
                          <a:ea typeface="Calibri"/>
                          <a:cs typeface="Times New Roman"/>
                        </a:rPr>
                        <a:t>EmplID</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b="1">
                          <a:latin typeface="Times"/>
                          <a:ea typeface="Calibri"/>
                          <a:cs typeface="Times New Roman"/>
                        </a:rPr>
                        <a:t>SkillName</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1800">
                          <a:latin typeface="Times"/>
                          <a:ea typeface="Calibri"/>
                          <a:cs typeface="Times New Roman"/>
                        </a:rPr>
                        <a:t>444</a:t>
                      </a:r>
                      <a:endParaRPr lang="en-US" sz="1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1800" dirty="0">
                          <a:latin typeface="Times"/>
                          <a:ea typeface="Calibri"/>
                          <a:cs typeface="Times New Roman"/>
                        </a:rPr>
                        <a:t>Java</a:t>
                      </a:r>
                      <a:endParaRPr lang="en-US" sz="1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25871184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t>Representation in the </a:t>
            </a:r>
            <a:r>
              <a:rPr lang="en-US" dirty="0" err="1" smtClean="0"/>
              <a:t>Dataspace</a:t>
            </a:r>
            <a:endParaRPr lang="en-US" dirty="0"/>
          </a:p>
        </p:txBody>
      </p:sp>
      <p:graphicFrame>
        <p:nvGraphicFramePr>
          <p:cNvPr id="9" name="Table 8"/>
          <p:cNvGraphicFramePr>
            <a:graphicFrameLocks noGrp="1"/>
          </p:cNvGraphicFramePr>
          <p:nvPr/>
        </p:nvGraphicFramePr>
        <p:xfrm>
          <a:off x="152401" y="4236720"/>
          <a:ext cx="6705599" cy="2316480"/>
        </p:xfrm>
        <a:graphic>
          <a:graphicData uri="http://schemas.openxmlformats.org/drawingml/2006/table">
            <a:tbl>
              <a:tblPr/>
              <a:tblGrid>
                <a:gridCol w="2358887"/>
                <a:gridCol w="1839370"/>
                <a:gridCol w="2507342"/>
              </a:tblGrid>
              <a:tr h="0">
                <a:tc>
                  <a:txBody>
                    <a:bodyPr/>
                    <a:lstStyle/>
                    <a:p>
                      <a:pPr marL="0" marR="0" algn="ctr">
                        <a:lnSpc>
                          <a:spcPts val="1200"/>
                        </a:lnSpc>
                        <a:spcBef>
                          <a:spcPts val="0"/>
                        </a:spcBef>
                        <a:spcAft>
                          <a:spcPts val="0"/>
                        </a:spcAft>
                      </a:pPr>
                      <a:r>
                        <a:rPr lang="en-US" sz="2000" b="1" dirty="0" smtClean="0">
                          <a:latin typeface="Times"/>
                          <a:ea typeface="Calibri"/>
                          <a:cs typeface="Times New Roman"/>
                        </a:rPr>
                        <a:t>Value</a:t>
                      </a:r>
                      <a:r>
                        <a:rPr lang="en-US" sz="2000" b="1" baseline="0" dirty="0" smtClean="0">
                          <a:latin typeface="Times"/>
                          <a:ea typeface="Calibri"/>
                          <a:cs typeface="Times New Roman"/>
                        </a:rPr>
                        <a:t> and Associated Label</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200"/>
                        </a:lnSpc>
                        <a:spcBef>
                          <a:spcPts val="0"/>
                        </a:spcBef>
                        <a:spcAft>
                          <a:spcPts val="0"/>
                        </a:spcAft>
                      </a:pPr>
                      <a:r>
                        <a:rPr lang="en-US" sz="2000" b="1" dirty="0" smtClean="0">
                          <a:latin typeface="Times"/>
                          <a:ea typeface="Calibri"/>
                          <a:cs typeface="Times New Roman"/>
                        </a:rPr>
                        <a:t>Relation</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200"/>
                        </a:lnSpc>
                        <a:spcBef>
                          <a:spcPts val="0"/>
                        </a:spcBef>
                        <a:spcAft>
                          <a:spcPts val="0"/>
                        </a:spcAft>
                      </a:pPr>
                      <a:r>
                        <a:rPr lang="en-US" sz="2000" b="1" dirty="0" smtClean="0">
                          <a:latin typeface="Times"/>
                          <a:ea typeface="Calibri"/>
                          <a:cs typeface="Times New Roman"/>
                        </a:rPr>
                        <a:t>Value</a:t>
                      </a:r>
                      <a:r>
                        <a:rPr lang="en-US" sz="2000" b="1" baseline="0" dirty="0" smtClean="0">
                          <a:latin typeface="Times"/>
                          <a:ea typeface="Calibri"/>
                          <a:cs typeface="Times New Roman"/>
                        </a:rPr>
                        <a:t> and Associated Label</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2000" dirty="0">
                          <a:latin typeface="Times"/>
                          <a:ea typeface="Calibri"/>
                          <a:cs typeface="Times New Roman"/>
                        </a:rPr>
                        <a:t>111, Db1.PersonID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err="1" smtClean="0">
                          <a:latin typeface="Times"/>
                          <a:ea typeface="Calibri"/>
                          <a:cs typeface="Times New Roman"/>
                        </a:rPr>
                        <a:t>hasSkillID</a:t>
                      </a:r>
                      <a:r>
                        <a:rPr lang="en-US" sz="2000" dirty="0" smtClean="0">
                          <a:latin typeface="Times"/>
                          <a:ea typeface="Calibri"/>
                          <a:cs typeface="Times New Roman"/>
                        </a:rPr>
                        <a:t>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a:latin typeface="Times"/>
                          <a:ea typeface="Calibri"/>
                          <a:cs typeface="Times New Roman"/>
                        </a:rPr>
                        <a:t>222, </a:t>
                      </a:r>
                      <a:r>
                        <a:rPr lang="en-US" sz="2000" dirty="0" smtClean="0">
                          <a:latin typeface="Times"/>
                          <a:ea typeface="Calibri"/>
                          <a:cs typeface="Times New Roman"/>
                        </a:rPr>
                        <a:t>Db1.SkillID</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2000">
                          <a:latin typeface="Times"/>
                          <a:ea typeface="Calibri"/>
                          <a:cs typeface="Times New Roman"/>
                        </a:rPr>
                        <a:t>222, Db1.SkillID</a:t>
                      </a:r>
                      <a:endParaRPr lang="en-US" sz="28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err="1" smtClean="0">
                          <a:latin typeface="Times"/>
                          <a:ea typeface="Calibri"/>
                          <a:cs typeface="Times New Roman"/>
                        </a:rPr>
                        <a:t>hasName</a:t>
                      </a:r>
                      <a:r>
                        <a:rPr lang="en-US" sz="2000" dirty="0" smtClean="0">
                          <a:latin typeface="Times"/>
                          <a:ea typeface="Calibri"/>
                          <a:cs typeface="Times New Roman"/>
                        </a:rPr>
                        <a:t>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a:latin typeface="Times"/>
                          <a:ea typeface="Calibri"/>
                          <a:cs typeface="Times New Roman"/>
                        </a:rPr>
                        <a:t>Java,  </a:t>
                      </a:r>
                      <a:r>
                        <a:rPr lang="en-US" sz="2000" dirty="0" smtClean="0">
                          <a:latin typeface="Times"/>
                          <a:ea typeface="Calibri"/>
                          <a:cs typeface="Times New Roman"/>
                        </a:rPr>
                        <a:t>Db1.Name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2000" dirty="0">
                          <a:latin typeface="Times"/>
                          <a:ea typeface="Calibri"/>
                          <a:cs typeface="Times New Roman"/>
                        </a:rPr>
                        <a:t>222, </a:t>
                      </a:r>
                      <a:r>
                        <a:rPr lang="en-US" sz="2000" dirty="0" smtClean="0">
                          <a:latin typeface="Times"/>
                          <a:ea typeface="Calibri"/>
                          <a:cs typeface="Times New Roman"/>
                        </a:rPr>
                        <a:t>Db1.SkillID</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err="1" smtClean="0">
                          <a:latin typeface="Times"/>
                          <a:ea typeface="Calibri"/>
                          <a:cs typeface="Times New Roman"/>
                        </a:rPr>
                        <a:t>hasDescription</a:t>
                      </a:r>
                      <a:r>
                        <a:rPr lang="en-US" sz="2000" dirty="0" smtClean="0">
                          <a:latin typeface="Times"/>
                          <a:ea typeface="Calibri"/>
                          <a:cs typeface="Times New Roman"/>
                        </a:rPr>
                        <a:t>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a:latin typeface="Times"/>
                          <a:ea typeface="Calibri"/>
                          <a:cs typeface="Times New Roman"/>
                        </a:rPr>
                        <a:t>Programming, </a:t>
                      </a:r>
                      <a:r>
                        <a:rPr lang="en-US" sz="2000" dirty="0" smtClean="0">
                          <a:latin typeface="Times"/>
                          <a:ea typeface="Calibri"/>
                          <a:cs typeface="Times New Roman"/>
                        </a:rPr>
                        <a:t>Db1.Description</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2000" dirty="0">
                          <a:latin typeface="Times"/>
                          <a:ea typeface="Calibri"/>
                          <a:cs typeface="Times New Roman"/>
                        </a:rPr>
                        <a:t>333, </a:t>
                      </a:r>
                      <a:r>
                        <a:rPr lang="en-US" sz="2000" dirty="0" smtClean="0">
                          <a:latin typeface="Times"/>
                          <a:ea typeface="Calibri"/>
                          <a:cs typeface="Times New Roman"/>
                        </a:rPr>
                        <a:t>Db2.ID</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err="1" smtClean="0">
                          <a:latin typeface="Times"/>
                          <a:ea typeface="Calibri"/>
                          <a:cs typeface="Times New Roman"/>
                        </a:rPr>
                        <a:t>hasSkillDescr</a:t>
                      </a:r>
                      <a:r>
                        <a:rPr lang="en-US" sz="2000" dirty="0" smtClean="0">
                          <a:latin typeface="Times"/>
                          <a:ea typeface="Calibri"/>
                          <a:cs typeface="Times New Roman"/>
                        </a:rPr>
                        <a:t>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a:latin typeface="Times"/>
                          <a:ea typeface="Calibri"/>
                          <a:cs typeface="Times New Roman"/>
                        </a:rPr>
                        <a:t>SQL, </a:t>
                      </a:r>
                      <a:r>
                        <a:rPr lang="en-US" sz="2000" dirty="0" smtClean="0">
                          <a:latin typeface="Times"/>
                          <a:ea typeface="Calibri"/>
                          <a:cs typeface="Times New Roman"/>
                        </a:rPr>
                        <a:t>Db2.SkillDescr</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ts val="1200"/>
                        </a:lnSpc>
                        <a:spcBef>
                          <a:spcPts val="0"/>
                        </a:spcBef>
                        <a:spcAft>
                          <a:spcPts val="0"/>
                        </a:spcAft>
                      </a:pPr>
                      <a:r>
                        <a:rPr lang="en-US" sz="2000" dirty="0">
                          <a:latin typeface="Times"/>
                          <a:ea typeface="Calibri"/>
                          <a:cs typeface="Times New Roman"/>
                        </a:rPr>
                        <a:t>444, </a:t>
                      </a:r>
                      <a:r>
                        <a:rPr lang="en-US" sz="2000" dirty="0" smtClean="0">
                          <a:latin typeface="Times"/>
                          <a:ea typeface="Calibri"/>
                          <a:cs typeface="Times New Roman"/>
                        </a:rPr>
                        <a:t>Db3.EmplID</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err="1" smtClean="0">
                          <a:latin typeface="Times"/>
                          <a:ea typeface="Calibri"/>
                          <a:cs typeface="Times New Roman"/>
                        </a:rPr>
                        <a:t>hasSkillName</a:t>
                      </a:r>
                      <a:r>
                        <a:rPr lang="en-US" sz="2000" dirty="0" smtClean="0">
                          <a:latin typeface="Times"/>
                          <a:ea typeface="Calibri"/>
                          <a:cs typeface="Times New Roman"/>
                        </a:rPr>
                        <a:t>    </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200"/>
                        </a:lnSpc>
                        <a:spcBef>
                          <a:spcPts val="0"/>
                        </a:spcBef>
                        <a:spcAft>
                          <a:spcPts val="0"/>
                        </a:spcAft>
                      </a:pPr>
                      <a:r>
                        <a:rPr lang="en-US" sz="2000" dirty="0">
                          <a:latin typeface="Times"/>
                          <a:ea typeface="Calibri"/>
                          <a:cs typeface="Times New Roman"/>
                        </a:rPr>
                        <a:t>Java, </a:t>
                      </a:r>
                      <a:r>
                        <a:rPr lang="en-US" sz="2000" dirty="0" smtClean="0">
                          <a:latin typeface="Times"/>
                          <a:ea typeface="Calibri"/>
                          <a:cs typeface="Times New Roman"/>
                        </a:rPr>
                        <a:t>Db3.SkillName</a:t>
                      </a:r>
                      <a:endParaRPr lang="en-US" sz="28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nvGraphicFramePr>
        <p:xfrm>
          <a:off x="152400" y="991612"/>
          <a:ext cx="6705600" cy="3119628"/>
        </p:xfrm>
        <a:graphic>
          <a:graphicData uri="http://schemas.openxmlformats.org/drawingml/2006/table">
            <a:tbl>
              <a:tblPr/>
              <a:tblGrid>
                <a:gridCol w="2362200"/>
                <a:gridCol w="1828800"/>
                <a:gridCol w="2514600"/>
              </a:tblGrid>
              <a:tr h="0">
                <a:tc>
                  <a:txBody>
                    <a:bodyPr/>
                    <a:lstStyle/>
                    <a:p>
                      <a:pPr marL="0" marR="0" algn="ctr">
                        <a:lnSpc>
                          <a:spcPct val="115000"/>
                        </a:lnSpc>
                        <a:spcBef>
                          <a:spcPts val="0"/>
                        </a:spcBef>
                        <a:spcAft>
                          <a:spcPts val="0"/>
                        </a:spcAft>
                      </a:pPr>
                      <a:r>
                        <a:rPr lang="en-US" sz="1800" b="1" dirty="0" smtClean="0">
                          <a:latin typeface="Times"/>
                          <a:ea typeface="Times New Roman"/>
                          <a:cs typeface="Times New Roman"/>
                        </a:rPr>
                        <a:t>Label</a:t>
                      </a:r>
                      <a:endParaRPr lang="en-US" sz="2400" dirty="0">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kern="1200" dirty="0" smtClean="0">
                          <a:solidFill>
                            <a:schemeClr val="tx1"/>
                          </a:solidFill>
                          <a:latin typeface="Times"/>
                          <a:ea typeface="Calibri"/>
                          <a:cs typeface="Times New Roman"/>
                        </a:rPr>
                        <a:t>Relation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a:ea typeface="Calibri"/>
                          <a:cs typeface="Times New Roman"/>
                        </a:rPr>
                        <a:t>SE </a:t>
                      </a:r>
                      <a:r>
                        <a:rPr lang="en-US" sz="1800" b="1" dirty="0" smtClean="0">
                          <a:latin typeface="Times"/>
                          <a:ea typeface="Calibri"/>
                          <a:cs typeface="Times New Roman"/>
                        </a:rPr>
                        <a:t>Label</a:t>
                      </a:r>
                      <a:endParaRPr lang="en-US" sz="2400" dirty="0">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dirty="0" smtClean="0">
                          <a:solidFill>
                            <a:schemeClr val="tx2">
                              <a:lumMod val="60000"/>
                              <a:lumOff val="40000"/>
                            </a:schemeClr>
                          </a:solidFill>
                          <a:latin typeface="Times New Roman"/>
                          <a:ea typeface="Calibri"/>
                          <a:cs typeface="Times New Roman"/>
                        </a:rPr>
                        <a:t>Db1.Name</a:t>
                      </a:r>
                      <a:endParaRPr lang="en-US" sz="3200" dirty="0" smtClean="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smtClean="0">
                          <a:solidFill>
                            <a:schemeClr val="tx2">
                              <a:lumMod val="60000"/>
                              <a:lumOff val="40000"/>
                            </a:schemeClr>
                          </a:solidFill>
                          <a:latin typeface="Times"/>
                          <a:ea typeface="Times New Roman"/>
                          <a:cs typeface="Times New Roman"/>
                        </a:rPr>
                        <a:t>Is-a</a:t>
                      </a:r>
                      <a:endParaRPr lang="en-US" sz="20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solidFill>
                            <a:schemeClr val="tx2">
                              <a:lumMod val="60000"/>
                              <a:lumOff val="40000"/>
                            </a:schemeClr>
                          </a:solidFill>
                          <a:latin typeface="Times New Roman"/>
                          <a:ea typeface="Calibri"/>
                          <a:cs typeface="Times New Roman"/>
                        </a:rPr>
                        <a:t>SE.Skill</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dirty="0" smtClean="0">
                          <a:solidFill>
                            <a:schemeClr val="tx2">
                              <a:lumMod val="60000"/>
                              <a:lumOff val="40000"/>
                            </a:schemeClr>
                          </a:solidFill>
                          <a:latin typeface="Times New Roman"/>
                          <a:ea typeface="Calibri"/>
                          <a:cs typeface="Times New Roman"/>
                        </a:rPr>
                        <a:t>Db2.SkillDescr</a:t>
                      </a:r>
                      <a:endParaRPr lang="en-US" sz="3200" dirty="0" smtClean="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smtClean="0">
                          <a:solidFill>
                            <a:schemeClr val="tx2">
                              <a:lumMod val="60000"/>
                              <a:lumOff val="40000"/>
                            </a:schemeClr>
                          </a:solidFill>
                          <a:latin typeface="Times"/>
                          <a:ea typeface="Times New Roman"/>
                          <a:cs typeface="Times New Roman"/>
                        </a:rPr>
                        <a:t>Is-a</a:t>
                      </a:r>
                      <a:endParaRPr lang="en-US" sz="20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solidFill>
                            <a:schemeClr val="tx2">
                              <a:lumMod val="60000"/>
                              <a:lumOff val="40000"/>
                            </a:schemeClr>
                          </a:solidFill>
                          <a:latin typeface="Times New Roman"/>
                          <a:ea typeface="Calibri"/>
                          <a:cs typeface="Times New Roman"/>
                        </a:rPr>
                        <a:t>SE.ComputerSkill</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dirty="0" smtClean="0">
                          <a:solidFill>
                            <a:schemeClr val="tx2">
                              <a:lumMod val="60000"/>
                              <a:lumOff val="40000"/>
                            </a:schemeClr>
                          </a:solidFill>
                          <a:latin typeface="Times New Roman"/>
                          <a:ea typeface="Calibri"/>
                          <a:cs typeface="Times New Roman"/>
                        </a:rPr>
                        <a:t>Db3.SkillName</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smtClean="0">
                          <a:solidFill>
                            <a:schemeClr val="tx2">
                              <a:lumMod val="60000"/>
                              <a:lumOff val="40000"/>
                            </a:schemeClr>
                          </a:solidFill>
                          <a:latin typeface="Times"/>
                          <a:ea typeface="Times New Roman"/>
                          <a:cs typeface="Times New Roman"/>
                        </a:rPr>
                        <a:t>Is-a</a:t>
                      </a:r>
                      <a:endParaRPr lang="en-US" sz="20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solidFill>
                            <a:schemeClr val="tx2">
                              <a:lumMod val="60000"/>
                              <a:lumOff val="40000"/>
                            </a:schemeClr>
                          </a:solidFill>
                          <a:latin typeface="Times New Roman"/>
                          <a:ea typeface="Calibri"/>
                          <a:cs typeface="Times New Roman"/>
                        </a:rPr>
                        <a:t>SE.ProgrammingSkill</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1800" dirty="0">
                          <a:solidFill>
                            <a:schemeClr val="tx2">
                              <a:lumMod val="60000"/>
                              <a:lumOff val="40000"/>
                            </a:schemeClr>
                          </a:solidFill>
                          <a:latin typeface="Times New Roman"/>
                          <a:ea typeface="Calibri"/>
                          <a:cs typeface="Times New Roman"/>
                        </a:rPr>
                        <a:t>Db1.PersonID</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smtClean="0">
                          <a:solidFill>
                            <a:schemeClr val="tx2">
                              <a:lumMod val="60000"/>
                              <a:lumOff val="40000"/>
                            </a:schemeClr>
                          </a:solidFill>
                          <a:latin typeface="Times"/>
                          <a:ea typeface="Times New Roman"/>
                          <a:cs typeface="Times New Roman"/>
                        </a:rPr>
                        <a:t>Is-a</a:t>
                      </a:r>
                      <a:endParaRPr lang="en-US" sz="20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solidFill>
                            <a:schemeClr val="tx2">
                              <a:lumMod val="60000"/>
                              <a:lumOff val="40000"/>
                            </a:schemeClr>
                          </a:solidFill>
                          <a:latin typeface="Times New Roman"/>
                          <a:ea typeface="Calibri"/>
                          <a:cs typeface="Times New Roman"/>
                        </a:rPr>
                        <a:t>SE.PersonID</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1800">
                          <a:solidFill>
                            <a:schemeClr val="tx2">
                              <a:lumMod val="60000"/>
                              <a:lumOff val="40000"/>
                            </a:schemeClr>
                          </a:solidFill>
                          <a:latin typeface="Times New Roman"/>
                          <a:ea typeface="Calibri"/>
                          <a:cs typeface="Times New Roman"/>
                        </a:rPr>
                        <a:t>Db2.ID</a:t>
                      </a:r>
                      <a:endParaRPr lang="en-US" sz="240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smtClean="0">
                          <a:solidFill>
                            <a:schemeClr val="tx2">
                              <a:lumMod val="60000"/>
                              <a:lumOff val="40000"/>
                            </a:schemeClr>
                          </a:solidFill>
                          <a:latin typeface="Times"/>
                          <a:ea typeface="Times New Roman"/>
                          <a:cs typeface="Times New Roman"/>
                        </a:rPr>
                        <a:t>Is-a</a:t>
                      </a:r>
                      <a:endParaRPr lang="en-US" sz="20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solidFill>
                            <a:schemeClr val="tx2">
                              <a:lumMod val="60000"/>
                              <a:lumOff val="40000"/>
                            </a:schemeClr>
                          </a:solidFill>
                          <a:latin typeface="Times New Roman"/>
                          <a:ea typeface="Calibri"/>
                          <a:cs typeface="Times New Roman"/>
                        </a:rPr>
                        <a:t>SE.PersonID</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1800" dirty="0">
                          <a:solidFill>
                            <a:schemeClr val="tx2">
                              <a:lumMod val="60000"/>
                              <a:lumOff val="40000"/>
                            </a:schemeClr>
                          </a:solidFill>
                          <a:latin typeface="Times New Roman"/>
                          <a:ea typeface="Calibri"/>
                          <a:cs typeface="Times New Roman"/>
                        </a:rPr>
                        <a:t>Db3.EmplID</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dirty="0" smtClean="0">
                          <a:solidFill>
                            <a:schemeClr val="tx2">
                              <a:lumMod val="60000"/>
                              <a:lumOff val="40000"/>
                            </a:schemeClr>
                          </a:solidFill>
                          <a:latin typeface="Times"/>
                          <a:ea typeface="Times New Roman"/>
                          <a:cs typeface="Times New Roman"/>
                        </a:rPr>
                        <a:t>Is-a</a:t>
                      </a:r>
                      <a:endParaRPr lang="en-US" sz="20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solidFill>
                            <a:schemeClr val="tx2">
                              <a:lumMod val="60000"/>
                              <a:lumOff val="40000"/>
                            </a:schemeClr>
                          </a:solidFill>
                          <a:latin typeface="Times New Roman"/>
                          <a:ea typeface="Calibri"/>
                          <a:cs typeface="Times New Roman"/>
                        </a:rPr>
                        <a:t>SE.PersonID</a:t>
                      </a:r>
                      <a:endParaRPr lang="en-US" sz="2400" dirty="0">
                        <a:solidFill>
                          <a:schemeClr val="tx2">
                            <a:lumMod val="60000"/>
                            <a:lumOff val="40000"/>
                          </a:schemeClr>
                        </a:solidFill>
                        <a:latin typeface="Times"/>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kern="1200" dirty="0" err="1" smtClean="0">
                          <a:solidFill>
                            <a:srgbClr val="FF0000"/>
                          </a:solidFill>
                          <a:latin typeface="Times New Roman"/>
                          <a:ea typeface="Calibri"/>
                          <a:cs typeface="Times New Roman"/>
                        </a:rPr>
                        <a:t>SE.ComputerSkill</a:t>
                      </a:r>
                      <a:endParaRPr lang="en-US" sz="1800" kern="1200" dirty="0" smtClean="0">
                        <a:solidFill>
                          <a:srgbClr val="FF0000"/>
                        </a:solidFill>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2000" kern="1200" dirty="0" smtClean="0">
                          <a:solidFill>
                            <a:srgbClr val="FF0000"/>
                          </a:solidFill>
                          <a:latin typeface="Times New Roman"/>
                          <a:ea typeface="Calibri"/>
                          <a:cs typeface="Times New Roman"/>
                        </a:rPr>
                        <a:t>Is-a</a:t>
                      </a:r>
                      <a:endParaRPr lang="en-US" sz="2000" kern="1200" dirty="0">
                        <a:solidFill>
                          <a:srgbClr val="FF0000"/>
                        </a:solidFill>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kern="1200" dirty="0" err="1" smtClean="0">
                          <a:solidFill>
                            <a:srgbClr val="FF0000"/>
                          </a:solidFill>
                          <a:latin typeface="Times New Roman"/>
                          <a:ea typeface="Calibri"/>
                          <a:cs typeface="Times New Roman"/>
                        </a:rPr>
                        <a:t>SE.Skill</a:t>
                      </a:r>
                      <a:endParaRPr lang="en-US" sz="1800" kern="1200" dirty="0" smtClean="0">
                        <a:solidFill>
                          <a:srgbClr val="FF0000"/>
                        </a:solidFill>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kern="1200" dirty="0" err="1" smtClean="0">
                          <a:solidFill>
                            <a:srgbClr val="FF0000"/>
                          </a:solidFill>
                          <a:latin typeface="Times New Roman"/>
                          <a:ea typeface="Calibri"/>
                          <a:cs typeface="Times New Roman"/>
                        </a:rPr>
                        <a:t>SE.ProgrammingSkill</a:t>
                      </a:r>
                      <a:endParaRPr lang="en-US" sz="1800" kern="1200" dirty="0" smtClean="0">
                        <a:solidFill>
                          <a:srgbClr val="FF0000"/>
                        </a:solidFill>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15000"/>
                        </a:lnSpc>
                        <a:spcBef>
                          <a:spcPts val="0"/>
                        </a:spcBef>
                        <a:spcAft>
                          <a:spcPts val="0"/>
                        </a:spcAft>
                      </a:pPr>
                      <a:r>
                        <a:rPr lang="en-US" sz="2000" kern="1200" dirty="0" smtClean="0">
                          <a:solidFill>
                            <a:srgbClr val="FF0000"/>
                          </a:solidFill>
                          <a:latin typeface="Times New Roman"/>
                          <a:ea typeface="Calibri"/>
                          <a:cs typeface="Times New Roman"/>
                        </a:rPr>
                        <a:t>Is-a</a:t>
                      </a:r>
                      <a:endParaRPr lang="en-US" sz="2000" kern="1200" dirty="0">
                        <a:solidFill>
                          <a:srgbClr val="FF0000"/>
                        </a:solidFill>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kern="1200" dirty="0" err="1" smtClean="0">
                          <a:solidFill>
                            <a:srgbClr val="FF0000"/>
                          </a:solidFill>
                          <a:latin typeface="Times New Roman"/>
                          <a:ea typeface="Calibri"/>
                          <a:cs typeface="Times New Roman"/>
                        </a:rPr>
                        <a:t>SE.ComputerSkill</a:t>
                      </a:r>
                      <a:endParaRPr lang="en-US" sz="1800" kern="1200" dirty="0" smtClean="0">
                        <a:solidFill>
                          <a:srgbClr val="FF0000"/>
                        </a:solidFill>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TextBox 12"/>
          <p:cNvSpPr txBox="1"/>
          <p:nvPr/>
        </p:nvSpPr>
        <p:spPr>
          <a:xfrm>
            <a:off x="6934200" y="914401"/>
            <a:ext cx="2209800" cy="2862322"/>
          </a:xfrm>
          <a:prstGeom prst="rect">
            <a:avLst/>
          </a:prstGeom>
          <a:noFill/>
        </p:spPr>
        <p:txBody>
          <a:bodyPr wrap="square" rtlCol="0">
            <a:spAutoFit/>
          </a:bodyPr>
          <a:lstStyle/>
          <a:p>
            <a:r>
              <a:rPr lang="en-US" dirty="0" smtClean="0">
                <a:solidFill>
                  <a:prstClr val="black"/>
                </a:solidFill>
              </a:rPr>
              <a:t>Representation of data-models, SE and SE annotations as Concepts and </a:t>
            </a:r>
            <a:r>
              <a:rPr lang="en-US" dirty="0" err="1" smtClean="0">
                <a:solidFill>
                  <a:prstClr val="black"/>
                </a:solidFill>
              </a:rPr>
              <a:t>ConceptAssociations</a:t>
            </a:r>
            <a:endParaRPr lang="en-US" dirty="0" smtClean="0">
              <a:solidFill>
                <a:prstClr val="black"/>
              </a:solidFill>
            </a:endParaRPr>
          </a:p>
          <a:p>
            <a:endParaRPr lang="en-US" dirty="0" smtClean="0">
              <a:solidFill>
                <a:srgbClr val="1F497D">
                  <a:lumMod val="60000"/>
                  <a:lumOff val="40000"/>
                </a:srgbClr>
              </a:solidFill>
            </a:endParaRPr>
          </a:p>
          <a:p>
            <a:r>
              <a:rPr lang="en-US" dirty="0" smtClean="0">
                <a:solidFill>
                  <a:srgbClr val="1F497D">
                    <a:lumMod val="60000"/>
                    <a:lumOff val="40000"/>
                  </a:srgbClr>
                </a:solidFill>
              </a:rPr>
              <a:t>Blue</a:t>
            </a:r>
            <a:r>
              <a:rPr lang="en-US" dirty="0" smtClean="0">
                <a:solidFill>
                  <a:prstClr val="black"/>
                </a:solidFill>
              </a:rPr>
              <a:t> – SE annotations</a:t>
            </a:r>
          </a:p>
          <a:p>
            <a:r>
              <a:rPr lang="en-US" dirty="0" smtClean="0">
                <a:solidFill>
                  <a:srgbClr val="FF0000"/>
                </a:solidFill>
              </a:rPr>
              <a:t>Red</a:t>
            </a:r>
            <a:r>
              <a:rPr lang="en-US" dirty="0" smtClean="0">
                <a:solidFill>
                  <a:prstClr val="black"/>
                </a:solidFill>
              </a:rPr>
              <a:t> – SE hierarchies</a:t>
            </a:r>
          </a:p>
          <a:p>
            <a:endParaRPr lang="en-US" dirty="0" smtClean="0">
              <a:solidFill>
                <a:prstClr val="black"/>
              </a:solidFill>
            </a:endParaRPr>
          </a:p>
          <a:p>
            <a:endParaRPr lang="en-US" dirty="0">
              <a:solidFill>
                <a:prstClr val="black"/>
              </a:solidFill>
            </a:endParaRPr>
          </a:p>
        </p:txBody>
      </p:sp>
      <p:sp>
        <p:nvSpPr>
          <p:cNvPr id="14" name="TextBox 13"/>
          <p:cNvSpPr txBox="1"/>
          <p:nvPr/>
        </p:nvSpPr>
        <p:spPr>
          <a:xfrm>
            <a:off x="6934200" y="4301604"/>
            <a:ext cx="1676400" cy="1200329"/>
          </a:xfrm>
          <a:prstGeom prst="rect">
            <a:avLst/>
          </a:prstGeom>
          <a:noFill/>
        </p:spPr>
        <p:txBody>
          <a:bodyPr wrap="square" rtlCol="0">
            <a:spAutoFit/>
          </a:bodyPr>
          <a:lstStyle/>
          <a:p>
            <a:r>
              <a:rPr lang="en-US" dirty="0" smtClean="0">
                <a:solidFill>
                  <a:prstClr val="black"/>
                </a:solidFill>
              </a:rPr>
              <a:t>Native representation of structured data</a:t>
            </a:r>
            <a:endParaRPr lang="en-US" i="1" dirty="0">
              <a:solidFill>
                <a:prstClr val="black"/>
              </a:solidFill>
            </a:endParaRPr>
          </a:p>
        </p:txBody>
      </p:sp>
      <p:sp>
        <p:nvSpPr>
          <p:cNvPr id="3" name="Slide Number Placeholder 2"/>
          <p:cNvSpPr>
            <a:spLocks noGrp="1"/>
          </p:cNvSpPr>
          <p:nvPr>
            <p:ph type="sldNum" sz="quarter" idx="12"/>
          </p:nvPr>
        </p:nvSpPr>
        <p:spPr/>
        <p:txBody>
          <a:bodyPr/>
          <a:lstStyle/>
          <a:p>
            <a:fld id="{A4375F43-1317-4352-8E80-2F8772A40828}"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012739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74"/>
            <a:ext cx="8229600" cy="860982"/>
          </a:xfrm>
        </p:spPr>
        <p:txBody>
          <a:bodyPr/>
          <a:lstStyle/>
          <a:p>
            <a:r>
              <a:rPr lang="en-US" dirty="0" smtClean="0"/>
              <a:t>Indexed Contents Based on the SE</a:t>
            </a:r>
            <a:endParaRPr lang="en-US" dirty="0"/>
          </a:p>
        </p:txBody>
      </p:sp>
      <p:sp>
        <p:nvSpPr>
          <p:cNvPr id="4" name="Content Placeholder 2"/>
          <p:cNvSpPr txBox="1">
            <a:spLocks/>
          </p:cNvSpPr>
          <p:nvPr/>
        </p:nvSpPr>
        <p:spPr>
          <a:xfrm>
            <a:off x="76200" y="1064376"/>
            <a:ext cx="8915400" cy="535824"/>
          </a:xfrm>
          <a:prstGeom prst="rect">
            <a:avLst/>
          </a:prstGeom>
        </p:spPr>
        <p:txBody>
          <a:bodyPr vert="horz" lIns="91440" tIns="45720" rIns="91440" bIns="45720" rtlCol="0">
            <a:noAutofit/>
          </a:bodyPr>
          <a:lstStyle/>
          <a:p>
            <a:pPr marL="342900" indent="-342900">
              <a:spcBef>
                <a:spcPct val="20000"/>
              </a:spcBef>
              <a:defRPr/>
            </a:pPr>
            <a:r>
              <a:rPr lang="en-US" sz="2800" dirty="0" smtClean="0">
                <a:solidFill>
                  <a:prstClr val="black"/>
                </a:solidFill>
              </a:rPr>
              <a:t>Index entries based on the SE and native (</a:t>
            </a:r>
            <a:r>
              <a:rPr lang="en-US" sz="2800" dirty="0" smtClean="0">
                <a:solidFill>
                  <a:srgbClr val="1F497D">
                    <a:lumMod val="60000"/>
                    <a:lumOff val="40000"/>
                  </a:srgbClr>
                </a:solidFill>
              </a:rPr>
              <a:t>blue</a:t>
            </a:r>
            <a:r>
              <a:rPr lang="en-US" sz="2800" dirty="0" smtClean="0">
                <a:solidFill>
                  <a:prstClr val="black"/>
                </a:solidFill>
              </a:rPr>
              <a:t>) vocabularies </a:t>
            </a:r>
          </a:p>
          <a:p>
            <a:pPr marL="342900" indent="-342900">
              <a:spcBef>
                <a:spcPct val="20000"/>
              </a:spcBef>
              <a:defRPr/>
            </a:pPr>
            <a:endParaRPr lang="en-US" sz="2800" dirty="0">
              <a:solidFill>
                <a:prstClr val="black"/>
              </a:solidFill>
            </a:endParaRPr>
          </a:p>
        </p:txBody>
      </p:sp>
      <p:graphicFrame>
        <p:nvGraphicFramePr>
          <p:cNvPr id="5" name="Table 4"/>
          <p:cNvGraphicFramePr>
            <a:graphicFrameLocks noGrp="1"/>
          </p:cNvGraphicFramePr>
          <p:nvPr/>
        </p:nvGraphicFramePr>
        <p:xfrm>
          <a:off x="685800" y="1722120"/>
          <a:ext cx="7543800" cy="4145280"/>
        </p:xfrm>
        <a:graphic>
          <a:graphicData uri="http://schemas.openxmlformats.org/drawingml/2006/table">
            <a:tbl>
              <a:tblPr/>
              <a:tblGrid>
                <a:gridCol w="2236839"/>
                <a:gridCol w="5306961"/>
              </a:tblGrid>
              <a:tr h="0">
                <a:tc>
                  <a:txBody>
                    <a:bodyPr/>
                    <a:lstStyle/>
                    <a:p>
                      <a:pPr marL="0" marR="0" algn="ctr">
                        <a:lnSpc>
                          <a:spcPct val="100000"/>
                        </a:lnSpc>
                        <a:spcBef>
                          <a:spcPts val="0"/>
                        </a:spcBef>
                        <a:spcAft>
                          <a:spcPts val="0"/>
                        </a:spcAft>
                      </a:pPr>
                      <a:r>
                        <a:rPr lang="en-US" sz="2800" b="1" dirty="0">
                          <a:latin typeface="Times"/>
                          <a:ea typeface="Calibri"/>
                          <a:cs typeface="Times New Roman"/>
                        </a:rPr>
                        <a:t>Index Entry</a:t>
                      </a:r>
                      <a:endParaRPr lang="en-US" sz="3600" dirty="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800" b="1">
                          <a:latin typeface="Times"/>
                          <a:ea typeface="Calibri"/>
                          <a:cs typeface="Times New Roman"/>
                        </a:rPr>
                        <a:t>Associated Field-Value</a:t>
                      </a:r>
                      <a:endParaRPr lang="en-US" sz="360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rowSpan="3">
                  <a:txBody>
                    <a:bodyPr/>
                    <a:lstStyle/>
                    <a:p>
                      <a:pPr marL="0" marR="0">
                        <a:lnSpc>
                          <a:spcPct val="100000"/>
                        </a:lnSpc>
                        <a:spcBef>
                          <a:spcPts val="0"/>
                        </a:spcBef>
                        <a:spcAft>
                          <a:spcPts val="0"/>
                        </a:spcAft>
                      </a:pPr>
                      <a:r>
                        <a:rPr lang="en-US" sz="2800" dirty="0">
                          <a:latin typeface="Times"/>
                          <a:ea typeface="Calibri"/>
                          <a:cs typeface="Times New Roman"/>
                        </a:rPr>
                        <a:t>111, </a:t>
                      </a:r>
                      <a:r>
                        <a:rPr lang="en-US" sz="2800" dirty="0" err="1">
                          <a:latin typeface="Times"/>
                          <a:ea typeface="Calibri"/>
                          <a:cs typeface="Times New Roman"/>
                        </a:rPr>
                        <a:t>PersonID</a:t>
                      </a:r>
                      <a:endParaRPr lang="en-US" sz="3600" dirty="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latin typeface="Times"/>
                          <a:ea typeface="Calibri"/>
                          <a:cs typeface="Times New Roman"/>
                        </a:rPr>
                        <a:t>Type: Person</a:t>
                      </a:r>
                      <a:endParaRPr lang="en-US" sz="3600" dirty="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5095">
                <a:tc vMerge="1">
                  <a:txBody>
                    <a:bodyPr/>
                    <a:lstStyle/>
                    <a:p>
                      <a:endParaRPr lang="en-US"/>
                    </a:p>
                  </a:txBody>
                  <a:tcPr/>
                </a:tc>
                <a:tc>
                  <a:txBody>
                    <a:bodyPr/>
                    <a:lstStyle/>
                    <a:p>
                      <a:pPr marL="0" marR="0">
                        <a:lnSpc>
                          <a:spcPct val="100000"/>
                        </a:lnSpc>
                        <a:spcBef>
                          <a:spcPts val="0"/>
                        </a:spcBef>
                        <a:spcAft>
                          <a:spcPts val="0"/>
                        </a:spcAft>
                      </a:pPr>
                      <a:r>
                        <a:rPr lang="en-US" sz="2800">
                          <a:latin typeface="Times"/>
                          <a:ea typeface="Calibri"/>
                          <a:cs typeface="Times New Roman"/>
                        </a:rPr>
                        <a:t>Skill: Java</a:t>
                      </a:r>
                      <a:endParaRPr lang="en-US" sz="360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en-US"/>
                    </a:p>
                  </a:txBody>
                  <a:tcPr/>
                </a:tc>
                <a:tc>
                  <a:txBody>
                    <a:bodyPr/>
                    <a:lstStyle/>
                    <a:p>
                      <a:pPr marL="0" marR="0">
                        <a:lnSpc>
                          <a:spcPct val="100000"/>
                        </a:lnSpc>
                        <a:spcBef>
                          <a:spcPts val="0"/>
                        </a:spcBef>
                        <a:spcAft>
                          <a:spcPts val="0"/>
                        </a:spcAft>
                      </a:pPr>
                      <a:r>
                        <a:rPr lang="en-US" sz="2800" dirty="0">
                          <a:solidFill>
                            <a:schemeClr val="tx2">
                              <a:lumMod val="60000"/>
                              <a:lumOff val="40000"/>
                            </a:schemeClr>
                          </a:solidFill>
                          <a:latin typeface="Times"/>
                          <a:ea typeface="Calibri"/>
                          <a:cs typeface="Times New Roman"/>
                        </a:rPr>
                        <a:t>Db1.Description:Programming</a:t>
                      </a:r>
                      <a:endParaRPr lang="en-US" sz="3600" dirty="0">
                        <a:solidFill>
                          <a:schemeClr val="tx2">
                            <a:lumMod val="60000"/>
                            <a:lumOff val="40000"/>
                          </a:schemeClr>
                        </a:solidFill>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5100">
                <a:tc rowSpan="2">
                  <a:txBody>
                    <a:bodyPr/>
                    <a:lstStyle/>
                    <a:p>
                      <a:pPr marL="0" marR="0">
                        <a:lnSpc>
                          <a:spcPct val="100000"/>
                        </a:lnSpc>
                        <a:spcBef>
                          <a:spcPts val="0"/>
                        </a:spcBef>
                        <a:spcAft>
                          <a:spcPts val="0"/>
                        </a:spcAft>
                      </a:pPr>
                      <a:r>
                        <a:rPr lang="en-US" sz="2800">
                          <a:latin typeface="Times"/>
                          <a:ea typeface="Calibri"/>
                          <a:cs typeface="Times New Roman"/>
                        </a:rPr>
                        <a:t>333, PersonID</a:t>
                      </a:r>
                      <a:endParaRPr lang="en-US" sz="360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latin typeface="Times"/>
                          <a:ea typeface="Calibri"/>
                          <a:cs typeface="Times New Roman"/>
                        </a:rPr>
                        <a:t>Type: Person</a:t>
                      </a:r>
                      <a:endParaRPr lang="en-US" sz="360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5100">
                <a:tc vMerge="1">
                  <a:txBody>
                    <a:bodyPr/>
                    <a:lstStyle/>
                    <a:p>
                      <a:endParaRPr lang="en-US"/>
                    </a:p>
                  </a:txBody>
                  <a:tcPr/>
                </a:tc>
                <a:tc>
                  <a:txBody>
                    <a:bodyPr/>
                    <a:lstStyle/>
                    <a:p>
                      <a:pPr marL="0" marR="0">
                        <a:lnSpc>
                          <a:spcPct val="100000"/>
                        </a:lnSpc>
                        <a:spcBef>
                          <a:spcPts val="0"/>
                        </a:spcBef>
                        <a:spcAft>
                          <a:spcPts val="0"/>
                        </a:spcAft>
                      </a:pPr>
                      <a:r>
                        <a:rPr lang="en-US" sz="2800">
                          <a:latin typeface="Times"/>
                          <a:ea typeface="Calibri"/>
                          <a:cs typeface="Times New Roman"/>
                        </a:rPr>
                        <a:t>ComputerSkill: SQL</a:t>
                      </a:r>
                      <a:endParaRPr lang="en-US" sz="360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rowSpan="2">
                  <a:txBody>
                    <a:bodyPr/>
                    <a:lstStyle/>
                    <a:p>
                      <a:pPr marL="0" marR="0">
                        <a:lnSpc>
                          <a:spcPct val="100000"/>
                        </a:lnSpc>
                        <a:spcBef>
                          <a:spcPts val="0"/>
                        </a:spcBef>
                        <a:spcAft>
                          <a:spcPts val="0"/>
                        </a:spcAft>
                      </a:pPr>
                      <a:r>
                        <a:rPr lang="en-US" sz="2800" dirty="0">
                          <a:latin typeface="Times"/>
                          <a:ea typeface="Calibri"/>
                          <a:cs typeface="Times New Roman"/>
                        </a:rPr>
                        <a:t>444, </a:t>
                      </a:r>
                      <a:r>
                        <a:rPr lang="en-US" sz="2800" dirty="0" err="1">
                          <a:latin typeface="Times"/>
                          <a:ea typeface="Calibri"/>
                          <a:cs typeface="Times New Roman"/>
                        </a:rPr>
                        <a:t>PersonID</a:t>
                      </a:r>
                      <a:endParaRPr lang="en-US" sz="3600" dirty="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latin typeface="Times"/>
                          <a:ea typeface="Calibri"/>
                          <a:cs typeface="Times New Roman"/>
                        </a:rPr>
                        <a:t>Type: Person</a:t>
                      </a:r>
                      <a:endParaRPr lang="en-US" sz="360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en-US"/>
                    </a:p>
                  </a:txBody>
                  <a:tcPr/>
                </a:tc>
                <a:tc>
                  <a:txBody>
                    <a:bodyPr/>
                    <a:lstStyle/>
                    <a:p>
                      <a:pPr marL="0" marR="0">
                        <a:lnSpc>
                          <a:spcPct val="100000"/>
                        </a:lnSpc>
                        <a:spcBef>
                          <a:spcPts val="0"/>
                        </a:spcBef>
                        <a:spcAft>
                          <a:spcPts val="0"/>
                        </a:spcAft>
                      </a:pPr>
                      <a:r>
                        <a:rPr lang="en-US" sz="2800" dirty="0" err="1">
                          <a:latin typeface="Times"/>
                          <a:ea typeface="Calibri"/>
                          <a:cs typeface="Times New Roman"/>
                        </a:rPr>
                        <a:t>ProgrammingSkill</a:t>
                      </a:r>
                      <a:r>
                        <a:rPr lang="en-US" sz="2800" dirty="0">
                          <a:latin typeface="Times"/>
                          <a:ea typeface="Calibri"/>
                          <a:cs typeface="Times New Roman"/>
                        </a:rPr>
                        <a:t>: Java</a:t>
                      </a:r>
                      <a:endParaRPr lang="en-US" sz="3600" dirty="0">
                        <a:latin typeface="Times"/>
                        <a:ea typeface="Times New Roman"/>
                        <a:cs typeface="Times New Roman"/>
                      </a:endParaRPr>
                    </a:p>
                  </a:txBody>
                  <a:tcPr marL="68580" marR="68580" marT="9144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Slide Number Placeholder 2"/>
          <p:cNvSpPr>
            <a:spLocks noGrp="1"/>
          </p:cNvSpPr>
          <p:nvPr>
            <p:ph type="sldNum" sz="quarter" idx="12"/>
          </p:nvPr>
        </p:nvSpPr>
        <p:spPr/>
        <p:txBody>
          <a:bodyPr/>
          <a:lstStyle/>
          <a:p>
            <a:fld id="{A4375F43-1317-4352-8E80-2F8772A40828}"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1490658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Benefits of DRIF + SE</a:t>
            </a:r>
            <a:endParaRPr lang="en-US" dirty="0"/>
          </a:p>
        </p:txBody>
      </p:sp>
      <p:sp>
        <p:nvSpPr>
          <p:cNvPr id="3" name="Content Placeholder 2"/>
          <p:cNvSpPr>
            <a:spLocks noGrp="1"/>
          </p:cNvSpPr>
          <p:nvPr>
            <p:ph idx="1"/>
          </p:nvPr>
        </p:nvSpPr>
        <p:spPr>
          <a:xfrm>
            <a:off x="228600" y="990600"/>
            <a:ext cx="8686800" cy="5410200"/>
          </a:xfrm>
        </p:spPr>
        <p:txBody>
          <a:bodyPr>
            <a:noAutofit/>
          </a:bodyPr>
          <a:lstStyle/>
          <a:p>
            <a:pPr lvl="0"/>
            <a:r>
              <a:rPr lang="en-US" sz="2400" dirty="0" smtClean="0"/>
              <a:t>Leverages syntactic integration provided by DRIF, semantic integration provided by the SE vocabulary and annotations of native sources, and rich semantics provided by </a:t>
            </a:r>
            <a:r>
              <a:rPr lang="en-US" sz="2400" dirty="0" err="1" smtClean="0"/>
              <a:t>ontologies</a:t>
            </a:r>
            <a:r>
              <a:rPr lang="en-US" sz="2400" dirty="0" smtClean="0"/>
              <a:t> in general</a:t>
            </a:r>
          </a:p>
          <a:p>
            <a:pPr lvl="1"/>
            <a:r>
              <a:rPr lang="en-US" sz="2000" b="1" dirty="0" smtClean="0"/>
              <a:t>Entering Skill = Java (which will be re-written at run time as: Skill = Java OR </a:t>
            </a:r>
            <a:r>
              <a:rPr lang="en-US" sz="2000" b="1" dirty="0" err="1" smtClean="0"/>
              <a:t>ComputerSkill</a:t>
            </a:r>
            <a:r>
              <a:rPr lang="en-US" sz="2000" b="1" dirty="0" smtClean="0"/>
              <a:t> = Java OR </a:t>
            </a:r>
            <a:r>
              <a:rPr lang="en-US" sz="2000" b="1" dirty="0" err="1" smtClean="0"/>
              <a:t>ProgrammingSkill</a:t>
            </a:r>
            <a:r>
              <a:rPr lang="en-US" sz="2000" b="1" dirty="0" smtClean="0"/>
              <a:t> = Java OR </a:t>
            </a:r>
            <a:r>
              <a:rPr lang="en-US" sz="2000" b="1" dirty="0" err="1" smtClean="0"/>
              <a:t>NetworkSkill</a:t>
            </a:r>
            <a:r>
              <a:rPr lang="en-US" sz="2000" b="1" dirty="0" smtClean="0"/>
              <a:t> = Java) will return: persons 111 and 444 </a:t>
            </a:r>
          </a:p>
          <a:p>
            <a:pPr lvl="1"/>
            <a:r>
              <a:rPr lang="en-US" sz="2000" b="1" dirty="0" smtClean="0"/>
              <a:t>Entering </a:t>
            </a:r>
            <a:r>
              <a:rPr lang="en-US" sz="2000" b="1" dirty="0" err="1" smtClean="0"/>
              <a:t>ComputerSkill</a:t>
            </a:r>
            <a:r>
              <a:rPr lang="en-US" sz="2000" b="1" dirty="0" smtClean="0"/>
              <a:t> = Java OR </a:t>
            </a:r>
            <a:r>
              <a:rPr lang="en-US" sz="2000" b="1" dirty="0" err="1" smtClean="0"/>
              <a:t>ComputerSkill</a:t>
            </a:r>
            <a:r>
              <a:rPr lang="en-US" sz="2000" b="1" dirty="0" smtClean="0"/>
              <a:t> = SQL will return: persons 333 and 444</a:t>
            </a:r>
          </a:p>
          <a:p>
            <a:pPr lvl="1"/>
            <a:r>
              <a:rPr lang="en-US" sz="2000" b="1" dirty="0" smtClean="0"/>
              <a:t>entering </a:t>
            </a:r>
            <a:r>
              <a:rPr lang="en-US" sz="2000" b="1" dirty="0" err="1" smtClean="0"/>
              <a:t>ProgrammingSkill</a:t>
            </a:r>
            <a:r>
              <a:rPr lang="en-US" sz="2000" b="1" dirty="0" smtClean="0"/>
              <a:t> = Java will return: person 444</a:t>
            </a:r>
          </a:p>
          <a:p>
            <a:pPr lvl="1"/>
            <a:r>
              <a:rPr lang="en-US" sz="2000" b="1" dirty="0" smtClean="0"/>
              <a:t>entering Description = Programming will return: person 111</a:t>
            </a:r>
          </a:p>
          <a:p>
            <a:r>
              <a:rPr lang="en-US" sz="2400" dirty="0" smtClean="0"/>
              <a:t>Allows to query/search and manipulate native representations</a:t>
            </a:r>
          </a:p>
          <a:p>
            <a:r>
              <a:rPr lang="en-US" sz="2400" dirty="0" smtClean="0"/>
              <a:t>Light-weight non-intrusive approach that can be improved and refined without impacting the Dataspace  </a:t>
            </a:r>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15944672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Index Contents without the SE</a:t>
            </a:r>
            <a:endParaRPr lang="en-US" dirty="0"/>
          </a:p>
        </p:txBody>
      </p:sp>
      <p:graphicFrame>
        <p:nvGraphicFramePr>
          <p:cNvPr id="4" name="Table 3"/>
          <p:cNvGraphicFramePr>
            <a:graphicFrameLocks noGrp="1"/>
          </p:cNvGraphicFramePr>
          <p:nvPr/>
        </p:nvGraphicFramePr>
        <p:xfrm>
          <a:off x="1295400" y="1676400"/>
          <a:ext cx="6764592" cy="4876800"/>
        </p:xfrm>
        <a:graphic>
          <a:graphicData uri="http://schemas.openxmlformats.org/drawingml/2006/table">
            <a:tbl>
              <a:tblPr/>
              <a:tblGrid>
                <a:gridCol w="2725992"/>
                <a:gridCol w="4038600"/>
              </a:tblGrid>
              <a:tr h="0">
                <a:tc>
                  <a:txBody>
                    <a:bodyPr/>
                    <a:lstStyle/>
                    <a:p>
                      <a:pPr marL="0" marR="0" algn="ctr">
                        <a:lnSpc>
                          <a:spcPct val="100000"/>
                        </a:lnSpc>
                        <a:spcBef>
                          <a:spcPts val="0"/>
                        </a:spcBef>
                        <a:spcAft>
                          <a:spcPts val="0"/>
                        </a:spcAft>
                      </a:pPr>
                      <a:r>
                        <a:rPr lang="en-US" sz="2800" b="1" dirty="0">
                          <a:latin typeface="Times New Roman"/>
                          <a:ea typeface="Calibri"/>
                          <a:cs typeface="Times New Roman"/>
                        </a:rPr>
                        <a:t>Index Entry</a:t>
                      </a:r>
                      <a:endParaRPr lang="en-US" sz="36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2800" b="1" dirty="0">
                          <a:latin typeface="Times New Roman"/>
                          <a:ea typeface="Calibri"/>
                          <a:cs typeface="Times New Roman"/>
                        </a:rPr>
                        <a:t>Associated Field-Value</a:t>
                      </a:r>
                      <a:endParaRPr lang="en-US" sz="36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rowSpan="3">
                  <a:txBody>
                    <a:bodyPr/>
                    <a:lstStyle/>
                    <a:p>
                      <a:pPr marL="0" marR="0">
                        <a:lnSpc>
                          <a:spcPct val="100000"/>
                        </a:lnSpc>
                        <a:spcBef>
                          <a:spcPts val="0"/>
                        </a:spcBef>
                        <a:spcAft>
                          <a:spcPts val="0"/>
                        </a:spcAft>
                      </a:pPr>
                      <a:r>
                        <a:rPr lang="en-US" sz="2800">
                          <a:latin typeface="Times New Roman"/>
                          <a:ea typeface="Calibri"/>
                          <a:cs typeface="Times New Roman"/>
                        </a:rPr>
                        <a:t>111, PersonID</a:t>
                      </a:r>
                      <a:endParaRPr lang="en-US" sz="36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latin typeface="Times New Roman"/>
                          <a:ea typeface="Calibri"/>
                          <a:cs typeface="Times New Roman"/>
                        </a:rPr>
                        <a:t>Type: Person</a:t>
                      </a:r>
                      <a:endParaRPr lang="en-US" sz="36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en-US"/>
                    </a:p>
                  </a:txBody>
                  <a:tcPr/>
                </a:tc>
                <a:tc>
                  <a:txBody>
                    <a:bodyPr/>
                    <a:lstStyle/>
                    <a:p>
                      <a:pPr marL="0" marR="0">
                        <a:lnSpc>
                          <a:spcPct val="100000"/>
                        </a:lnSpc>
                        <a:spcBef>
                          <a:spcPts val="0"/>
                        </a:spcBef>
                        <a:spcAft>
                          <a:spcPts val="0"/>
                        </a:spcAft>
                      </a:pPr>
                      <a:r>
                        <a:rPr lang="en-US" sz="2800" dirty="0">
                          <a:latin typeface="Times New Roman"/>
                          <a:ea typeface="Calibri"/>
                          <a:cs typeface="Times New Roman"/>
                        </a:rPr>
                        <a:t>Name: Java</a:t>
                      </a:r>
                      <a:endParaRPr lang="en-US" sz="36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en-US"/>
                    </a:p>
                  </a:txBody>
                  <a:tcPr/>
                </a:tc>
                <a:tc>
                  <a:txBody>
                    <a:bodyPr/>
                    <a:lstStyle/>
                    <a:p>
                      <a:pPr marL="0" marR="0">
                        <a:lnSpc>
                          <a:spcPct val="100000"/>
                        </a:lnSpc>
                        <a:spcBef>
                          <a:spcPts val="0"/>
                        </a:spcBef>
                        <a:spcAft>
                          <a:spcPts val="0"/>
                        </a:spcAft>
                      </a:pPr>
                      <a:r>
                        <a:rPr lang="en-US" sz="2800" dirty="0">
                          <a:latin typeface="Times New Roman"/>
                          <a:ea typeface="Calibri"/>
                          <a:cs typeface="Times New Roman"/>
                        </a:rPr>
                        <a:t>Description: Programming</a:t>
                      </a:r>
                      <a:endParaRPr lang="en-US" sz="36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rowSpan="2">
                  <a:txBody>
                    <a:bodyPr/>
                    <a:lstStyle/>
                    <a:p>
                      <a:pPr marL="0" marR="0">
                        <a:lnSpc>
                          <a:spcPct val="100000"/>
                        </a:lnSpc>
                        <a:spcBef>
                          <a:spcPts val="0"/>
                        </a:spcBef>
                        <a:spcAft>
                          <a:spcPts val="0"/>
                        </a:spcAft>
                      </a:pPr>
                      <a:r>
                        <a:rPr lang="en-US" sz="2800">
                          <a:latin typeface="Times New Roman"/>
                          <a:ea typeface="Calibri"/>
                          <a:cs typeface="Times New Roman"/>
                        </a:rPr>
                        <a:t>333, ID</a:t>
                      </a:r>
                      <a:endParaRPr lang="en-US" sz="36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a:latin typeface="Times New Roman"/>
                          <a:ea typeface="Calibri"/>
                          <a:cs typeface="Times New Roman"/>
                        </a:rPr>
                        <a:t>Type: Person</a:t>
                      </a:r>
                      <a:endParaRPr lang="en-US" sz="36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en-US"/>
                    </a:p>
                  </a:txBody>
                  <a:tcPr/>
                </a:tc>
                <a:tc>
                  <a:txBody>
                    <a:bodyPr/>
                    <a:lstStyle/>
                    <a:p>
                      <a:pPr marL="0" marR="0">
                        <a:lnSpc>
                          <a:spcPct val="100000"/>
                        </a:lnSpc>
                        <a:spcBef>
                          <a:spcPts val="0"/>
                        </a:spcBef>
                        <a:spcAft>
                          <a:spcPts val="0"/>
                        </a:spcAft>
                      </a:pPr>
                      <a:r>
                        <a:rPr lang="en-US" sz="2800">
                          <a:latin typeface="Times New Roman"/>
                          <a:ea typeface="Calibri"/>
                          <a:cs typeface="Times New Roman"/>
                        </a:rPr>
                        <a:t>SkillDescr: SQL</a:t>
                      </a:r>
                      <a:endParaRPr lang="en-US" sz="36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rowSpan="2">
                  <a:txBody>
                    <a:bodyPr/>
                    <a:lstStyle/>
                    <a:p>
                      <a:pPr marL="0" marR="0">
                        <a:lnSpc>
                          <a:spcPct val="100000"/>
                        </a:lnSpc>
                        <a:spcBef>
                          <a:spcPts val="0"/>
                        </a:spcBef>
                        <a:spcAft>
                          <a:spcPts val="0"/>
                        </a:spcAft>
                      </a:pPr>
                      <a:r>
                        <a:rPr lang="en-US" sz="2800">
                          <a:latin typeface="Times New Roman"/>
                          <a:ea typeface="Calibri"/>
                          <a:cs typeface="Times New Roman"/>
                        </a:rPr>
                        <a:t>444, EmplID</a:t>
                      </a:r>
                      <a:endParaRPr lang="en-US" sz="360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800" dirty="0">
                          <a:latin typeface="Times New Roman"/>
                          <a:ea typeface="Calibri"/>
                          <a:cs typeface="Times New Roman"/>
                        </a:rPr>
                        <a:t>Type: Person</a:t>
                      </a:r>
                      <a:endParaRPr lang="en-US" sz="36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en-US"/>
                    </a:p>
                  </a:txBody>
                  <a:tcPr/>
                </a:tc>
                <a:tc>
                  <a:txBody>
                    <a:bodyPr/>
                    <a:lstStyle/>
                    <a:p>
                      <a:pPr marL="0" marR="0">
                        <a:lnSpc>
                          <a:spcPct val="100000"/>
                        </a:lnSpc>
                        <a:spcBef>
                          <a:spcPts val="0"/>
                        </a:spcBef>
                        <a:spcAft>
                          <a:spcPts val="0"/>
                        </a:spcAft>
                      </a:pPr>
                      <a:r>
                        <a:rPr lang="en-US" sz="2800" dirty="0" err="1">
                          <a:latin typeface="Times New Roman"/>
                          <a:ea typeface="Calibri"/>
                          <a:cs typeface="Times New Roman"/>
                        </a:rPr>
                        <a:t>SkillName</a:t>
                      </a:r>
                      <a:r>
                        <a:rPr lang="en-US" sz="2800" dirty="0">
                          <a:latin typeface="Times New Roman"/>
                          <a:ea typeface="Calibri"/>
                          <a:cs typeface="Times New Roman"/>
                        </a:rPr>
                        <a:t>: Java</a:t>
                      </a:r>
                      <a:endParaRPr lang="en-US" sz="3600" dirty="0">
                        <a:latin typeface="Times"/>
                        <a:ea typeface="Times New Roman"/>
                        <a:cs typeface="Times New Roman"/>
                      </a:endParaRPr>
                    </a:p>
                  </a:txBody>
                  <a:tcPr marL="68580" marR="68580" marT="91440" marB="914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295400" y="1066800"/>
            <a:ext cx="6781800" cy="523220"/>
          </a:xfrm>
          <a:prstGeom prst="rect">
            <a:avLst/>
          </a:prstGeom>
          <a:noFill/>
        </p:spPr>
        <p:txBody>
          <a:bodyPr wrap="square" rtlCol="0">
            <a:spAutoFit/>
          </a:bodyPr>
          <a:lstStyle/>
          <a:p>
            <a:r>
              <a:rPr lang="en-US" sz="2800" dirty="0" smtClean="0">
                <a:solidFill>
                  <a:prstClr val="black"/>
                </a:solidFill>
              </a:rPr>
              <a:t>Index entries based on native vocabularies </a:t>
            </a:r>
            <a:endParaRPr lang="en-US" sz="2800" dirty="0">
              <a:solidFill>
                <a:prstClr val="black"/>
              </a:solidFill>
            </a:endParaRPr>
          </a:p>
        </p:txBody>
      </p:sp>
      <p:sp>
        <p:nvSpPr>
          <p:cNvPr id="3" name="Slide Number Placeholder 2"/>
          <p:cNvSpPr>
            <a:spLocks noGrp="1"/>
          </p:cNvSpPr>
          <p:nvPr>
            <p:ph type="sldNum" sz="quarter" idx="12"/>
          </p:nvPr>
        </p:nvSpPr>
        <p:spPr/>
        <p:txBody>
          <a:bodyPr/>
          <a:lstStyle/>
          <a:p>
            <a:fld id="{A4375F43-1317-4352-8E80-2F8772A40828}"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3242435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Problems</a:t>
            </a:r>
            <a:endParaRPr lang="en-US" dirty="0"/>
          </a:p>
        </p:txBody>
      </p:sp>
      <p:sp>
        <p:nvSpPr>
          <p:cNvPr id="3" name="Content Placeholder 2"/>
          <p:cNvSpPr>
            <a:spLocks noGrp="1"/>
          </p:cNvSpPr>
          <p:nvPr>
            <p:ph idx="1"/>
          </p:nvPr>
        </p:nvSpPr>
        <p:spPr>
          <a:xfrm>
            <a:off x="304800" y="1219200"/>
            <a:ext cx="8534400" cy="4906963"/>
          </a:xfrm>
        </p:spPr>
        <p:txBody>
          <a:bodyPr>
            <a:normAutofit/>
          </a:bodyPr>
          <a:lstStyle/>
          <a:p>
            <a:r>
              <a:rPr lang="en-US" dirty="0" smtClean="0"/>
              <a:t>Even for our toy example we can see how much manual effort the analyst needs to apply in performing search without SE – and even then the information he will gain will be meager in comparison with what is made available through the Index </a:t>
            </a:r>
            <a:r>
              <a:rPr lang="en-US" i="1" dirty="0" smtClean="0"/>
              <a:t>with</a:t>
            </a:r>
            <a:r>
              <a:rPr lang="en-US" dirty="0" smtClean="0"/>
              <a:t> SE. </a:t>
            </a:r>
          </a:p>
          <a:p>
            <a:pPr marL="568325" lvl="1" indent="-168275"/>
            <a:r>
              <a:rPr lang="en-US" b="1" dirty="0" smtClean="0"/>
              <a:t>For example, if an analyst is familiar with the labels used in Db1 and is thus in a position to enter Name = Java, his query will still return only: person 111. Directly salient Db4 information will thus be misse</a:t>
            </a:r>
            <a:r>
              <a:rPr lang="en-US" dirty="0" smtClean="0"/>
              <a:t>d.</a:t>
            </a:r>
          </a:p>
          <a:p>
            <a:endParaRPr lang="en-US" dirty="0"/>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2522122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1143000"/>
          </a:xfrm>
        </p:spPr>
        <p:txBody>
          <a:bodyPr>
            <a:normAutofit/>
          </a:bodyPr>
          <a:lstStyle/>
          <a:p>
            <a:r>
              <a:rPr lang="en-US" dirty="0" smtClean="0"/>
              <a:t>Additional Notes on the SE process</a:t>
            </a:r>
            <a:endParaRPr lang="en-US" dirty="0"/>
          </a:p>
        </p:txBody>
      </p:sp>
      <p:sp>
        <p:nvSpPr>
          <p:cNvPr id="3" name="Content Placeholder 2"/>
          <p:cNvSpPr>
            <a:spLocks noGrp="1"/>
          </p:cNvSpPr>
          <p:nvPr>
            <p:ph idx="1"/>
          </p:nvPr>
        </p:nvSpPr>
        <p:spPr>
          <a:xfrm>
            <a:off x="0" y="1066800"/>
            <a:ext cx="9144000" cy="5181600"/>
          </a:xfrm>
        </p:spPr>
        <p:txBody>
          <a:bodyPr>
            <a:noAutofit/>
          </a:bodyPr>
          <a:lstStyle/>
          <a:p>
            <a:r>
              <a:rPr lang="en-US" sz="2400" dirty="0" smtClean="0"/>
              <a:t>Original data and data-semantics are included in the Dataspace without loss and or distortion</a:t>
            </a:r>
            <a:r>
              <a:rPr lang="en-US" sz="2400" dirty="0"/>
              <a:t>;</a:t>
            </a:r>
            <a:r>
              <a:rPr lang="en-US" sz="2400" dirty="0" smtClean="0"/>
              <a:t> thus there is no need to cover all semantics of the </a:t>
            </a:r>
            <a:r>
              <a:rPr lang="en-US" sz="2400" dirty="0" err="1" smtClean="0"/>
              <a:t>Dataspace</a:t>
            </a:r>
            <a:r>
              <a:rPr lang="en-US" sz="2400" dirty="0" smtClean="0"/>
              <a:t> – what is unlikely to be used in search or is not important for integration will still be available when needed</a:t>
            </a:r>
          </a:p>
          <a:p>
            <a:r>
              <a:rPr lang="en-US" sz="2400" dirty="0" smtClean="0"/>
              <a:t>A complex ontology is not needed – a common and shared vocabulary is sufficient for virtual semantic integration and search/analytics</a:t>
            </a:r>
          </a:p>
          <a:p>
            <a:r>
              <a:rPr lang="en-US" sz="2400" dirty="0" smtClean="0"/>
              <a:t>The approach is very flexible, and investments can be made in specific areas according to need (pay-as-you-go)</a:t>
            </a:r>
          </a:p>
          <a:p>
            <a:pPr lvl="0"/>
            <a:r>
              <a:rPr lang="en-US" sz="2400" dirty="0" smtClean="0"/>
              <a:t>The approach is tunable – if the chosen annotations of a particular subset of a source data-model are too general for data analyses, the respective LLOs can be further developed and source models re-annotated</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153116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p:cNvSpPr>
            <a:spLocks noGrp="1"/>
          </p:cNvSpPr>
          <p:nvPr>
            <p:ph type="title"/>
          </p:nvPr>
        </p:nvSpPr>
        <p:spPr/>
        <p:txBody>
          <a:bodyPr>
            <a:normAutofit/>
          </a:bodyPr>
          <a:lstStyle/>
          <a:p>
            <a:pPr eaLnBrk="1" hangingPunct="1"/>
            <a:r>
              <a:rPr lang="en-US" sz="3200" b="1" dirty="0" smtClean="0">
                <a:latin typeface="Arial" pitchFamily="34" charset="0"/>
                <a:cs typeface="Arial" pitchFamily="34" charset="0"/>
              </a:rPr>
              <a:t>A better solution, begins with the Web (net-centricity)</a:t>
            </a:r>
          </a:p>
        </p:txBody>
      </p:sp>
      <p:sp>
        <p:nvSpPr>
          <p:cNvPr id="104451" name="Content Placeholder 2"/>
          <p:cNvSpPr>
            <a:spLocks noGrp="1"/>
          </p:cNvSpPr>
          <p:nvPr>
            <p:ph idx="1"/>
          </p:nvPr>
        </p:nvSpPr>
        <p:spPr>
          <a:xfrm>
            <a:off x="304800" y="1676400"/>
            <a:ext cx="8686800" cy="4343400"/>
          </a:xfrm>
        </p:spPr>
        <p:txBody>
          <a:bodyPr rtlCol="0">
            <a:noAutofit/>
          </a:bodyPr>
          <a:lstStyle/>
          <a:p>
            <a:pPr eaLnBrk="1" fontAlgn="auto" hangingPunct="1">
              <a:spcAft>
                <a:spcPts val="0"/>
              </a:spcAft>
              <a:defRPr/>
            </a:pPr>
            <a:r>
              <a:rPr lang="en-US" dirty="0" smtClean="0">
                <a:latin typeface="Arial" pitchFamily="34" charset="0"/>
                <a:cs typeface="Arial" pitchFamily="34" charset="0"/>
              </a:rPr>
              <a:t>You build a site</a:t>
            </a:r>
          </a:p>
          <a:p>
            <a:pPr eaLnBrk="1" fontAlgn="auto" hangingPunct="1">
              <a:spcAft>
                <a:spcPts val="0"/>
              </a:spcAft>
              <a:defRPr/>
            </a:pPr>
            <a:r>
              <a:rPr lang="en-US" dirty="0" smtClean="0">
                <a:latin typeface="Arial" pitchFamily="34" charset="0"/>
                <a:cs typeface="Arial" pitchFamily="34" charset="0"/>
              </a:rPr>
              <a:t>Others discover the site and they link to it</a:t>
            </a:r>
          </a:p>
          <a:p>
            <a:pPr eaLnBrk="1" fontAlgn="auto" hangingPunct="1">
              <a:spcAft>
                <a:spcPts val="0"/>
              </a:spcAft>
              <a:defRPr/>
            </a:pPr>
            <a:r>
              <a:rPr lang="en-US" dirty="0" smtClean="0">
                <a:latin typeface="Arial" pitchFamily="34" charset="0"/>
                <a:cs typeface="Arial" pitchFamily="34" charset="0"/>
              </a:rPr>
              <a:t>The more they link, the more well known the page becomes (Google …)</a:t>
            </a:r>
          </a:p>
          <a:p>
            <a:pPr eaLnBrk="1" fontAlgn="auto" hangingPunct="1">
              <a:spcAft>
                <a:spcPts val="0"/>
              </a:spcAft>
              <a:defRPr/>
            </a:pPr>
            <a:r>
              <a:rPr lang="en-US" dirty="0" smtClean="0">
                <a:latin typeface="Arial" pitchFamily="34" charset="0"/>
                <a:cs typeface="Arial" pitchFamily="34" charset="0"/>
              </a:rPr>
              <a:t>Your data becomes discoverable</a:t>
            </a:r>
          </a:p>
          <a:p>
            <a:pPr marL="0" indent="0" eaLnBrk="1" fontAlgn="auto" hangingPunct="1">
              <a:spcAft>
                <a:spcPts val="0"/>
              </a:spcAft>
              <a:buFont typeface="Arial" pitchFamily="34" charset="0"/>
              <a:buNone/>
              <a:defRPr/>
            </a:pPr>
            <a:endParaRPr lang="en-US" sz="2400" dirty="0" smtClean="0"/>
          </a:p>
          <a:p>
            <a:pPr marL="0" indent="0" eaLnBrk="1" fontAlgn="auto" hangingPunct="1">
              <a:spcAft>
                <a:spcPts val="0"/>
              </a:spcAft>
              <a:buFont typeface="Arial" pitchFamily="34" charset="0"/>
              <a:buNone/>
              <a:defRPr/>
            </a:pPr>
            <a:endParaRPr lang="en-US" sz="2400" dirty="0" smtClean="0"/>
          </a:p>
        </p:txBody>
      </p:sp>
      <p:sp>
        <p:nvSpPr>
          <p:cNvPr id="2" name="Slide Number Placeholder 1"/>
          <p:cNvSpPr>
            <a:spLocks noGrp="1"/>
          </p:cNvSpPr>
          <p:nvPr>
            <p:ph type="sldNum" sz="quarter" idx="12"/>
          </p:nvPr>
        </p:nvSpPr>
        <p:spPr/>
        <p:txBody>
          <a:bodyPr/>
          <a:lstStyle/>
          <a:p>
            <a:pPr>
              <a:defRPr/>
            </a:pPr>
            <a:fld id="{41070815-B29F-4763-AF71-3F746F972E43}" type="slidenum">
              <a:rPr lang="en-US" smtClean="0">
                <a:solidFill>
                  <a:prstClr val="black">
                    <a:tint val="75000"/>
                  </a:prstClr>
                </a:solidFill>
              </a:rPr>
              <a:pPr>
                <a:defRPr/>
              </a:pPr>
              <a:t>7</a:t>
            </a:fld>
            <a:r>
              <a:rPr lang="en-US" dirty="0" smtClean="0">
                <a:solidFill>
                  <a:prstClr val="black">
                    <a:tint val="75000"/>
                  </a:prstClr>
                </a:solidFill>
              </a:rPr>
              <a:t> </a:t>
            </a:r>
            <a:endParaRPr lang="en-US" dirty="0">
              <a:solidFill>
                <a:prstClr val="black">
                  <a:tint val="75000"/>
                </a:prstClr>
              </a:solidFill>
            </a:endParaRPr>
          </a:p>
        </p:txBody>
      </p:sp>
    </p:spTree>
    <p:extLst>
      <p:ext uri="{BB962C8B-B14F-4D97-AF65-F5344CB8AC3E}">
        <p14:creationId xmlns:p14="http://schemas.microsoft.com/office/powerpoint/2010/main" val="546417454"/>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914400"/>
          </a:xfrm>
        </p:spPr>
        <p:txBody>
          <a:bodyPr/>
          <a:lstStyle/>
          <a:p>
            <a:r>
              <a:rPr lang="en-US" dirty="0" smtClean="0"/>
              <a:t>Benefits of the Approach</a:t>
            </a:r>
            <a:endParaRPr lang="en-US" dirty="0"/>
          </a:p>
        </p:txBody>
      </p:sp>
      <p:sp>
        <p:nvSpPr>
          <p:cNvPr id="3" name="Content Placeholder 2"/>
          <p:cNvSpPr>
            <a:spLocks noGrp="1"/>
          </p:cNvSpPr>
          <p:nvPr>
            <p:ph idx="1"/>
          </p:nvPr>
        </p:nvSpPr>
        <p:spPr>
          <a:xfrm>
            <a:off x="228600" y="838200"/>
            <a:ext cx="8686800" cy="5287963"/>
          </a:xfrm>
        </p:spPr>
        <p:txBody>
          <a:bodyPr>
            <a:noAutofit/>
          </a:bodyPr>
          <a:lstStyle/>
          <a:p>
            <a:pPr lvl="0"/>
            <a:r>
              <a:rPr lang="en-US" sz="2200" dirty="0" smtClean="0"/>
              <a:t>Does not interfere with the source content</a:t>
            </a:r>
          </a:p>
          <a:p>
            <a:pPr lvl="0"/>
            <a:r>
              <a:rPr lang="en-US" sz="2200" dirty="0" smtClean="0"/>
              <a:t>Enhancement enables this content to evolve in </a:t>
            </a:r>
            <a:r>
              <a:rPr lang="en-US" sz="2200" dirty="0"/>
              <a:t>a </a:t>
            </a:r>
            <a:r>
              <a:rPr lang="en-US" sz="2200" i="1" dirty="0"/>
              <a:t>cumulative</a:t>
            </a:r>
            <a:r>
              <a:rPr lang="en-US" sz="2200" dirty="0"/>
              <a:t> fashion as it accommodates new kinds of </a:t>
            </a:r>
            <a:r>
              <a:rPr lang="en-US" sz="2200" dirty="0" smtClean="0"/>
              <a:t>data</a:t>
            </a:r>
          </a:p>
          <a:p>
            <a:pPr lvl="0"/>
            <a:r>
              <a:rPr lang="en-US" sz="2200" dirty="0" smtClean="0"/>
              <a:t>Does not depend on the data resources and can be developed independently from them in an incremental and distributed fashion</a:t>
            </a:r>
            <a:endParaRPr lang="en-US" sz="2200" dirty="0"/>
          </a:p>
          <a:p>
            <a:pPr lvl="0"/>
            <a:r>
              <a:rPr lang="en-US" sz="2200" dirty="0" smtClean="0"/>
              <a:t>Provides </a:t>
            </a:r>
            <a:r>
              <a:rPr lang="en-US" sz="2200" dirty="0"/>
              <a:t>a more </a:t>
            </a:r>
            <a:r>
              <a:rPr lang="en-US" sz="2200" i="1" dirty="0"/>
              <a:t>consistent, homogeneous, and well-articulated </a:t>
            </a:r>
            <a:r>
              <a:rPr lang="en-US" sz="2200" dirty="0" smtClean="0"/>
              <a:t>presentation </a:t>
            </a:r>
            <a:r>
              <a:rPr lang="en-US" sz="2200" dirty="0"/>
              <a:t>of </a:t>
            </a:r>
            <a:r>
              <a:rPr lang="en-US" sz="2200" dirty="0" smtClean="0"/>
              <a:t>the </a:t>
            </a:r>
            <a:r>
              <a:rPr lang="en-US" sz="2200" dirty="0"/>
              <a:t>content which originates in multiple internally inconsistent and heterogeneous </a:t>
            </a:r>
            <a:r>
              <a:rPr lang="en-US" sz="2200" dirty="0" smtClean="0"/>
              <a:t>systems</a:t>
            </a:r>
            <a:endParaRPr lang="en-US" sz="2200" dirty="0"/>
          </a:p>
          <a:p>
            <a:pPr lvl="0"/>
            <a:r>
              <a:rPr lang="en-US" sz="2200" dirty="0" smtClean="0"/>
              <a:t>Makes management </a:t>
            </a:r>
            <a:r>
              <a:rPr lang="en-US" sz="2200" dirty="0"/>
              <a:t>and exploitation of the </a:t>
            </a:r>
            <a:r>
              <a:rPr lang="en-US" sz="2200" dirty="0" smtClean="0"/>
              <a:t>content more </a:t>
            </a:r>
            <a:r>
              <a:rPr lang="en-US" sz="2200" i="1" dirty="0" smtClean="0"/>
              <a:t>cost-effective</a:t>
            </a:r>
            <a:endParaRPr lang="en-US" sz="2200" dirty="0"/>
          </a:p>
          <a:p>
            <a:pPr lvl="0"/>
            <a:r>
              <a:rPr lang="en-US" sz="2200" dirty="0"/>
              <a:t>The use of the selected </a:t>
            </a:r>
            <a:r>
              <a:rPr lang="en-US" sz="2200" dirty="0" err="1" smtClean="0"/>
              <a:t>ontologies</a:t>
            </a:r>
            <a:r>
              <a:rPr lang="en-US" sz="2200" dirty="0" smtClean="0"/>
              <a:t> brings </a:t>
            </a:r>
            <a:r>
              <a:rPr lang="en-US" sz="2200" dirty="0"/>
              <a:t>integration with other government initiatives and brings </a:t>
            </a:r>
            <a:r>
              <a:rPr lang="en-US" sz="2200" dirty="0" smtClean="0"/>
              <a:t>the system closer </a:t>
            </a:r>
            <a:r>
              <a:rPr lang="en-US" sz="2200" dirty="0"/>
              <a:t>to the federally mandated net-centric data </a:t>
            </a:r>
            <a:r>
              <a:rPr lang="en-US" sz="2200" dirty="0" smtClean="0"/>
              <a:t>strategy</a:t>
            </a:r>
            <a:endParaRPr lang="en-US" sz="2200" dirty="0"/>
          </a:p>
          <a:p>
            <a:pPr lvl="0"/>
            <a:r>
              <a:rPr lang="en-US" sz="2200" dirty="0" smtClean="0"/>
              <a:t>Creates </a:t>
            </a:r>
            <a:r>
              <a:rPr lang="en-US" sz="2200" dirty="0"/>
              <a:t>an integrated </a:t>
            </a:r>
            <a:r>
              <a:rPr lang="en-US" sz="2200" dirty="0" smtClean="0"/>
              <a:t>content </a:t>
            </a:r>
            <a:r>
              <a:rPr lang="en-US" sz="2200" dirty="0"/>
              <a:t>that is effectively searchable and that provides content to which more powerful analytics can be </a:t>
            </a:r>
            <a:r>
              <a:rPr lang="en-US" sz="2200" dirty="0" smtClean="0"/>
              <a:t>applied</a:t>
            </a:r>
            <a:endParaRPr lang="en-US" sz="2200" dirty="0"/>
          </a:p>
          <a:p>
            <a:endParaRPr lang="en-US" sz="2200" dirty="0"/>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70</a:t>
            </a:fld>
            <a:endParaRPr lang="en-US">
              <a:solidFill>
                <a:prstClr val="black">
                  <a:tint val="75000"/>
                </a:prstClr>
              </a:solidFill>
            </a:endParaRPr>
          </a:p>
        </p:txBody>
      </p:sp>
    </p:spTree>
    <p:extLst>
      <p:ext uri="{BB962C8B-B14F-4D97-AF65-F5344CB8AC3E}">
        <p14:creationId xmlns:p14="http://schemas.microsoft.com/office/powerpoint/2010/main" val="1926822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4000" dirty="0" smtClean="0"/>
              <a:t>Data Models and SE</a:t>
            </a:r>
            <a:endParaRPr lang="en-US" sz="4000" dirty="0"/>
          </a:p>
        </p:txBody>
      </p:sp>
      <p:graphicFrame>
        <p:nvGraphicFramePr>
          <p:cNvPr id="5" name="Content Placeholder 4"/>
          <p:cNvGraphicFramePr>
            <a:graphicFrameLocks noGrp="1"/>
          </p:cNvGraphicFramePr>
          <p:nvPr>
            <p:ph idx="1"/>
          </p:nvPr>
        </p:nvGraphicFramePr>
        <p:xfrm>
          <a:off x="457200" y="3468688"/>
          <a:ext cx="8229600" cy="11125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err="1" smtClean="0"/>
                        <a:t>PersonID</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r>
                        <a:rPr lang="en-US" dirty="0" smtClean="0"/>
                        <a:t>111</a:t>
                      </a:r>
                      <a:endParaRPr lang="en-US" dirty="0"/>
                    </a:p>
                  </a:txBody>
                  <a:tcPr/>
                </a:tc>
                <a:tc>
                  <a:txBody>
                    <a:bodyPr/>
                    <a:lstStyle/>
                    <a:p>
                      <a:r>
                        <a:rPr lang="en-US" dirty="0" smtClean="0"/>
                        <a:t>Java</a:t>
                      </a:r>
                      <a:endParaRPr lang="en-US" dirty="0"/>
                    </a:p>
                  </a:txBody>
                  <a:tcPr/>
                </a:tc>
                <a:tc>
                  <a:txBody>
                    <a:bodyPr/>
                    <a:lstStyle/>
                    <a:p>
                      <a:r>
                        <a:rPr lang="en-US" dirty="0" smtClean="0"/>
                        <a:t>Programming</a:t>
                      </a:r>
                      <a:endParaRPr lang="en-US" dirty="0"/>
                    </a:p>
                  </a:txBody>
                  <a:tcPr/>
                </a:tc>
              </a:tr>
              <a:tr h="370840">
                <a:tc>
                  <a:txBody>
                    <a:bodyPr/>
                    <a:lstStyle/>
                    <a:p>
                      <a:r>
                        <a:rPr lang="en-US" dirty="0" smtClean="0"/>
                        <a:t>222</a:t>
                      </a:r>
                      <a:endParaRPr lang="en-US" dirty="0"/>
                    </a:p>
                  </a:txBody>
                  <a:tcPr/>
                </a:tc>
                <a:tc>
                  <a:txBody>
                    <a:bodyPr/>
                    <a:lstStyle/>
                    <a:p>
                      <a:r>
                        <a:rPr lang="en-US" dirty="0" smtClean="0"/>
                        <a:t>SQL</a:t>
                      </a:r>
                      <a:endParaRPr lang="en-US" dirty="0"/>
                    </a:p>
                  </a:txBody>
                  <a:tcPr/>
                </a:tc>
                <a:tc>
                  <a:txBody>
                    <a:bodyPr/>
                    <a:lstStyle/>
                    <a:p>
                      <a:r>
                        <a:rPr lang="en-US" dirty="0" smtClean="0"/>
                        <a:t>Database</a:t>
                      </a:r>
                      <a:endParaRPr lang="en-US" dirty="0"/>
                    </a:p>
                  </a:txBody>
                  <a:tcPr/>
                </a:tc>
              </a:tr>
            </a:tbl>
          </a:graphicData>
        </a:graphic>
      </p:graphicFrame>
      <p:sp>
        <p:nvSpPr>
          <p:cNvPr id="6" name="Oval 5"/>
          <p:cNvSpPr/>
          <p:nvPr/>
        </p:nvSpPr>
        <p:spPr>
          <a:xfrm>
            <a:off x="4343400" y="253117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640392" y="201744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8001000" y="194370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6324600" y="194124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6858000" y="138080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2202432" y="201744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3640392" y="138080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3124200" y="252380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6705600" y="314077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5867400" y="314077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5105400" y="314077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Box 16"/>
          <p:cNvSpPr txBox="1"/>
          <p:nvPr/>
        </p:nvSpPr>
        <p:spPr>
          <a:xfrm>
            <a:off x="5257800" y="3064576"/>
            <a:ext cx="609600" cy="400110"/>
          </a:xfrm>
          <a:prstGeom prst="rect">
            <a:avLst/>
          </a:prstGeom>
          <a:noFill/>
        </p:spPr>
        <p:txBody>
          <a:bodyPr wrap="square" rtlCol="0">
            <a:spAutoFit/>
          </a:bodyPr>
          <a:lstStyle/>
          <a:p>
            <a:r>
              <a:rPr lang="en-US" sz="2000" dirty="0" smtClean="0">
                <a:solidFill>
                  <a:prstClr val="black"/>
                </a:solidFill>
              </a:rPr>
              <a:t>SQL</a:t>
            </a:r>
            <a:endParaRPr lang="en-US" sz="2000" dirty="0">
              <a:solidFill>
                <a:prstClr val="black"/>
              </a:solidFill>
            </a:endParaRPr>
          </a:p>
        </p:txBody>
      </p:sp>
      <p:sp>
        <p:nvSpPr>
          <p:cNvPr id="18" name="TextBox 17"/>
          <p:cNvSpPr txBox="1"/>
          <p:nvPr/>
        </p:nvSpPr>
        <p:spPr>
          <a:xfrm>
            <a:off x="6096000" y="3064576"/>
            <a:ext cx="685800" cy="400110"/>
          </a:xfrm>
          <a:prstGeom prst="rect">
            <a:avLst/>
          </a:prstGeom>
          <a:noFill/>
        </p:spPr>
        <p:txBody>
          <a:bodyPr wrap="square" rtlCol="0">
            <a:spAutoFit/>
          </a:bodyPr>
          <a:lstStyle/>
          <a:p>
            <a:r>
              <a:rPr lang="en-US" sz="2000" dirty="0" smtClean="0">
                <a:solidFill>
                  <a:prstClr val="black"/>
                </a:solidFill>
              </a:rPr>
              <a:t>Java</a:t>
            </a:r>
            <a:endParaRPr lang="en-US" sz="2000" dirty="0">
              <a:solidFill>
                <a:prstClr val="black"/>
              </a:solidFill>
            </a:endParaRPr>
          </a:p>
        </p:txBody>
      </p:sp>
      <p:sp>
        <p:nvSpPr>
          <p:cNvPr id="19" name="TextBox 18"/>
          <p:cNvSpPr txBox="1"/>
          <p:nvPr/>
        </p:nvSpPr>
        <p:spPr>
          <a:xfrm>
            <a:off x="6845712" y="3064576"/>
            <a:ext cx="609600" cy="400110"/>
          </a:xfrm>
          <a:prstGeom prst="rect">
            <a:avLst/>
          </a:prstGeom>
          <a:noFill/>
        </p:spPr>
        <p:txBody>
          <a:bodyPr wrap="square" rtlCol="0">
            <a:spAutoFit/>
          </a:bodyPr>
          <a:lstStyle/>
          <a:p>
            <a:r>
              <a:rPr lang="en-US" sz="2000" dirty="0" smtClean="0">
                <a:solidFill>
                  <a:prstClr val="black"/>
                </a:solidFill>
              </a:rPr>
              <a:t>C++</a:t>
            </a:r>
            <a:endParaRPr lang="en-US" sz="2000" dirty="0">
              <a:solidFill>
                <a:prstClr val="black"/>
              </a:solidFill>
            </a:endParaRPr>
          </a:p>
        </p:txBody>
      </p:sp>
      <p:cxnSp>
        <p:nvCxnSpPr>
          <p:cNvPr id="21" name="Straight Connector 20"/>
          <p:cNvCxnSpPr>
            <a:stCxn id="6" idx="4"/>
            <a:endCxn id="16" idx="0"/>
          </p:cNvCxnSpPr>
          <p:nvPr/>
        </p:nvCxnSpPr>
        <p:spPr>
          <a:xfrm>
            <a:off x="4457700" y="2759776"/>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4"/>
            <a:endCxn id="15" idx="0"/>
          </p:cNvCxnSpPr>
          <p:nvPr/>
        </p:nvCxnSpPr>
        <p:spPr>
          <a:xfrm>
            <a:off x="4457700" y="2759776"/>
            <a:ext cx="1524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 idx="4"/>
            <a:endCxn id="14" idx="0"/>
          </p:cNvCxnSpPr>
          <p:nvPr/>
        </p:nvCxnSpPr>
        <p:spPr>
          <a:xfrm>
            <a:off x="4457700" y="2759776"/>
            <a:ext cx="2362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4"/>
          </p:cNvCxnSpPr>
          <p:nvPr/>
        </p:nvCxnSpPr>
        <p:spPr>
          <a:xfrm flipH="1" flipV="1">
            <a:off x="4457700" y="2759776"/>
            <a:ext cx="0" cy="8308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72000" y="2371408"/>
            <a:ext cx="2133600" cy="400110"/>
          </a:xfrm>
          <a:prstGeom prst="rect">
            <a:avLst/>
          </a:prstGeom>
          <a:noFill/>
        </p:spPr>
        <p:txBody>
          <a:bodyPr wrap="square" rtlCol="0">
            <a:spAutoFit/>
          </a:bodyPr>
          <a:lstStyle/>
          <a:p>
            <a:r>
              <a:rPr lang="en-US" sz="2000" dirty="0" err="1" smtClean="0">
                <a:solidFill>
                  <a:prstClr val="black"/>
                </a:solidFill>
              </a:rPr>
              <a:t>ProgrammingSkill</a:t>
            </a:r>
            <a:endParaRPr lang="en-US" sz="2000" dirty="0">
              <a:solidFill>
                <a:prstClr val="black"/>
              </a:solidFill>
            </a:endParaRPr>
          </a:p>
        </p:txBody>
      </p:sp>
      <p:cxnSp>
        <p:nvCxnSpPr>
          <p:cNvPr id="31" name="Straight Connector 30"/>
          <p:cNvCxnSpPr>
            <a:stCxn id="7" idx="4"/>
            <a:endCxn id="6" idx="0"/>
          </p:cNvCxnSpPr>
          <p:nvPr/>
        </p:nvCxnSpPr>
        <p:spPr>
          <a:xfrm>
            <a:off x="3754692" y="2246044"/>
            <a:ext cx="703008" cy="28513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10000" y="1941244"/>
            <a:ext cx="1905000" cy="400110"/>
          </a:xfrm>
          <a:prstGeom prst="rect">
            <a:avLst/>
          </a:prstGeom>
          <a:noFill/>
        </p:spPr>
        <p:txBody>
          <a:bodyPr wrap="square" rtlCol="0">
            <a:spAutoFit/>
          </a:bodyPr>
          <a:lstStyle/>
          <a:p>
            <a:r>
              <a:rPr lang="en-US" sz="2000" dirty="0" err="1" smtClean="0">
                <a:solidFill>
                  <a:prstClr val="black"/>
                </a:solidFill>
              </a:rPr>
              <a:t>ComputerSkill</a:t>
            </a:r>
            <a:endParaRPr lang="en-US" sz="2000" dirty="0">
              <a:solidFill>
                <a:prstClr val="black"/>
              </a:solidFill>
            </a:endParaRPr>
          </a:p>
        </p:txBody>
      </p:sp>
      <p:cxnSp>
        <p:nvCxnSpPr>
          <p:cNvPr id="34" name="Straight Connector 33"/>
          <p:cNvCxnSpPr>
            <a:stCxn id="7" idx="4"/>
            <a:endCxn id="13" idx="0"/>
          </p:cNvCxnSpPr>
          <p:nvPr/>
        </p:nvCxnSpPr>
        <p:spPr>
          <a:xfrm flipH="1">
            <a:off x="3238500" y="2246044"/>
            <a:ext cx="516192" cy="27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2" idx="4"/>
            <a:endCxn id="7" idx="0"/>
          </p:cNvCxnSpPr>
          <p:nvPr/>
        </p:nvCxnSpPr>
        <p:spPr>
          <a:xfrm>
            <a:off x="3754692" y="1609408"/>
            <a:ext cx="0" cy="40803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876372" y="1319356"/>
            <a:ext cx="990600" cy="400110"/>
          </a:xfrm>
          <a:prstGeom prst="rect">
            <a:avLst/>
          </a:prstGeom>
          <a:noFill/>
        </p:spPr>
        <p:txBody>
          <a:bodyPr wrap="square" rtlCol="0">
            <a:spAutoFit/>
          </a:bodyPr>
          <a:lstStyle/>
          <a:p>
            <a:r>
              <a:rPr lang="en-US" sz="2000" dirty="0" smtClean="0">
                <a:solidFill>
                  <a:prstClr val="black"/>
                </a:solidFill>
              </a:rPr>
              <a:t>Skill</a:t>
            </a:r>
            <a:endParaRPr lang="en-US" sz="2000" dirty="0">
              <a:solidFill>
                <a:prstClr val="black"/>
              </a:solidFill>
            </a:endParaRPr>
          </a:p>
        </p:txBody>
      </p:sp>
      <p:cxnSp>
        <p:nvCxnSpPr>
          <p:cNvPr id="40" name="Straight Connector 39"/>
          <p:cNvCxnSpPr>
            <a:stCxn id="12" idx="4"/>
            <a:endCxn id="11" idx="0"/>
          </p:cNvCxnSpPr>
          <p:nvPr/>
        </p:nvCxnSpPr>
        <p:spPr>
          <a:xfrm flipH="1">
            <a:off x="2316732" y="1609408"/>
            <a:ext cx="1437960" cy="408036"/>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079232" y="1307068"/>
            <a:ext cx="1447800" cy="400110"/>
          </a:xfrm>
          <a:prstGeom prst="rect">
            <a:avLst/>
          </a:prstGeom>
          <a:noFill/>
        </p:spPr>
        <p:txBody>
          <a:bodyPr wrap="square" rtlCol="0">
            <a:spAutoFit/>
          </a:bodyPr>
          <a:lstStyle/>
          <a:p>
            <a:r>
              <a:rPr lang="en-US" sz="2000" dirty="0" smtClean="0">
                <a:solidFill>
                  <a:prstClr val="black"/>
                </a:solidFill>
              </a:rPr>
              <a:t>Education</a:t>
            </a:r>
            <a:endParaRPr lang="en-US" sz="2000" dirty="0">
              <a:solidFill>
                <a:prstClr val="black"/>
              </a:solidFill>
            </a:endParaRPr>
          </a:p>
        </p:txBody>
      </p:sp>
      <p:sp>
        <p:nvSpPr>
          <p:cNvPr id="44" name="TextBox 43"/>
          <p:cNvSpPr txBox="1"/>
          <p:nvPr/>
        </p:nvSpPr>
        <p:spPr>
          <a:xfrm>
            <a:off x="6494220" y="1761808"/>
            <a:ext cx="1354380" cy="707886"/>
          </a:xfrm>
          <a:prstGeom prst="rect">
            <a:avLst/>
          </a:prstGeom>
          <a:noFill/>
        </p:spPr>
        <p:txBody>
          <a:bodyPr wrap="square" rtlCol="0">
            <a:spAutoFit/>
          </a:bodyPr>
          <a:lstStyle/>
          <a:p>
            <a:r>
              <a:rPr lang="en-US" sz="2000" dirty="0" smtClean="0">
                <a:solidFill>
                  <a:prstClr val="black"/>
                </a:solidFill>
              </a:rPr>
              <a:t>Technical</a:t>
            </a:r>
          </a:p>
          <a:p>
            <a:r>
              <a:rPr lang="en-US" sz="2000" dirty="0" smtClean="0">
                <a:solidFill>
                  <a:prstClr val="black"/>
                </a:solidFill>
              </a:rPr>
              <a:t>Education</a:t>
            </a:r>
            <a:endParaRPr lang="en-US" sz="2000" dirty="0">
              <a:solidFill>
                <a:prstClr val="black"/>
              </a:solidFill>
            </a:endParaRPr>
          </a:p>
        </p:txBody>
      </p:sp>
      <p:cxnSp>
        <p:nvCxnSpPr>
          <p:cNvPr id="46" name="Straight Connector 45"/>
          <p:cNvCxnSpPr>
            <a:stCxn id="10" idx="4"/>
            <a:endCxn id="9" idx="0"/>
          </p:cNvCxnSpPr>
          <p:nvPr/>
        </p:nvCxnSpPr>
        <p:spPr>
          <a:xfrm flipH="1">
            <a:off x="6438900" y="1609408"/>
            <a:ext cx="533400" cy="33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4"/>
            <a:endCxn id="8" idx="0"/>
          </p:cNvCxnSpPr>
          <p:nvPr/>
        </p:nvCxnSpPr>
        <p:spPr>
          <a:xfrm>
            <a:off x="6972300" y="1609408"/>
            <a:ext cx="1143000" cy="334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 idx="0"/>
            <a:endCxn id="9" idx="0"/>
          </p:cNvCxnSpPr>
          <p:nvPr/>
        </p:nvCxnSpPr>
        <p:spPr>
          <a:xfrm rot="5400000" flipH="1" flipV="1">
            <a:off x="5058696" y="637240"/>
            <a:ext cx="76200" cy="2684208"/>
          </a:xfrm>
          <a:prstGeom prst="curvedConnector3">
            <a:avLst>
              <a:gd name="adj1" fmla="val 400000"/>
            </a:avLst>
          </a:prstGeom>
          <a:ln>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A4375F43-1317-4352-8E80-2F8772A40828}"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3547529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Meaning of ‘Enhancement’</a:t>
            </a:r>
            <a:endParaRPr lang="en-US" dirty="0"/>
          </a:p>
        </p:txBody>
      </p:sp>
      <p:sp>
        <p:nvSpPr>
          <p:cNvPr id="4" name="Content Placeholder 3"/>
          <p:cNvSpPr txBox="1">
            <a:spLocks noGrp="1"/>
          </p:cNvSpPr>
          <p:nvPr>
            <p:ph idx="1"/>
          </p:nvPr>
        </p:nvSpPr>
        <p:spPr>
          <a:xfrm>
            <a:off x="457200" y="1600200"/>
            <a:ext cx="8229600" cy="4598182"/>
          </a:xfrm>
          <a:prstGeom prst="rect">
            <a:avLst/>
          </a:prstGeom>
          <a:noFill/>
        </p:spPr>
        <p:txBody>
          <a:bodyPr wrap="square" rtlCol="0">
            <a:spAutoFit/>
          </a:bodyPr>
          <a:lstStyle/>
          <a:p>
            <a:r>
              <a:rPr lang="en-US" sz="2400" dirty="0" smtClean="0"/>
              <a:t>Amazing semantic enhancement/enrichment of data without any change to data – on a string of the annotation, we put on the top of a database field the whole knowledge system. For example, not only can analysts analyze the data about computer skills “vertically” along the Skill hierarchy, they can analyze it “horizontally” via relations between Skill and Education, and further…  While data in the database does not change, its analysis can be richer and richer as our understanding of the reality changes</a:t>
            </a:r>
          </a:p>
          <a:p>
            <a:r>
              <a:rPr lang="en-US" sz="2400" dirty="0" smtClean="0"/>
              <a:t>For this richness to be leveraged by different communities, persons, and applications it needs to be constructed in accordance with the principles of the SE</a:t>
            </a:r>
            <a:endParaRPr lang="en-US" sz="2400" dirty="0"/>
          </a:p>
        </p:txBody>
      </p:sp>
      <p:sp>
        <p:nvSpPr>
          <p:cNvPr id="3" name="Slide Number Placeholder 2"/>
          <p:cNvSpPr>
            <a:spLocks noGrp="1"/>
          </p:cNvSpPr>
          <p:nvPr>
            <p:ph type="sldNum" sz="quarter" idx="12"/>
          </p:nvPr>
        </p:nvSpPr>
        <p:spPr/>
        <p:txBody>
          <a:bodyPr/>
          <a:lstStyle/>
          <a:p>
            <a:fld id="{A4375F43-1317-4352-8E80-2F8772A40828}"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1227896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Towards Globalization and Sharing</a:t>
            </a:r>
            <a:endParaRPr lang="en-US" dirty="0"/>
          </a:p>
        </p:txBody>
      </p:sp>
      <p:sp>
        <p:nvSpPr>
          <p:cNvPr id="3" name="Content Placeholder 2"/>
          <p:cNvSpPr>
            <a:spLocks noGrp="1"/>
          </p:cNvSpPr>
          <p:nvPr>
            <p:ph idx="1"/>
          </p:nvPr>
        </p:nvSpPr>
        <p:spPr>
          <a:xfrm>
            <a:off x="228600" y="914400"/>
            <a:ext cx="4267200" cy="5410200"/>
          </a:xfrm>
        </p:spPr>
        <p:txBody>
          <a:bodyPr>
            <a:normAutofit fontScale="92500"/>
          </a:bodyPr>
          <a:lstStyle/>
          <a:p>
            <a:r>
              <a:rPr lang="en-US" dirty="0" smtClean="0"/>
              <a:t>Using the SE approach to create a Shared Semantic Resource for the Intelligence Community to enable interoperability across systems</a:t>
            </a:r>
          </a:p>
          <a:p>
            <a:r>
              <a:rPr lang="en-US" dirty="0" smtClean="0"/>
              <a:t>Applying it directly to or projecting its contents on a particular integration solution</a:t>
            </a:r>
            <a:endParaRPr lang="en-US" dirty="0"/>
          </a:p>
        </p:txBody>
      </p:sp>
      <p:pic>
        <p:nvPicPr>
          <p:cNvPr id="15" name="Picture 14" descr="SSR-4.jpg"/>
          <p:cNvPicPr>
            <a:picLocks noChangeAspect="1"/>
          </p:cNvPicPr>
          <p:nvPr/>
        </p:nvPicPr>
        <p:blipFill>
          <a:blip r:embed="rId2" cstate="print"/>
          <a:stretch>
            <a:fillRect/>
          </a:stretch>
        </p:blipFill>
        <p:spPr>
          <a:xfrm>
            <a:off x="4800600" y="1143000"/>
            <a:ext cx="4112895" cy="4890135"/>
          </a:xfrm>
          <a:prstGeom prst="rect">
            <a:avLst/>
          </a:prstGeom>
        </p:spPr>
      </p:pic>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24017620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dirty="0" smtClean="0"/>
              <a:t>Building the Shared Semantic  Resource</a:t>
            </a:r>
            <a:endParaRPr lang="en-US" dirty="0"/>
          </a:p>
        </p:txBody>
      </p:sp>
      <p:sp>
        <p:nvSpPr>
          <p:cNvPr id="3" name="Content Placeholder 2"/>
          <p:cNvSpPr>
            <a:spLocks noGrp="1"/>
          </p:cNvSpPr>
          <p:nvPr>
            <p:ph idx="1"/>
          </p:nvPr>
        </p:nvSpPr>
        <p:spPr>
          <a:xfrm>
            <a:off x="457200" y="1219200"/>
            <a:ext cx="8305800" cy="4906963"/>
          </a:xfrm>
        </p:spPr>
        <p:txBody>
          <a:bodyPr>
            <a:normAutofit/>
          </a:bodyPr>
          <a:lstStyle/>
          <a:p>
            <a:r>
              <a:rPr lang="en-US" dirty="0" smtClean="0"/>
              <a:t>Methodology of distributed incremental development</a:t>
            </a:r>
          </a:p>
          <a:p>
            <a:r>
              <a:rPr lang="en-US" dirty="0" smtClean="0"/>
              <a:t>Training</a:t>
            </a:r>
          </a:p>
          <a:p>
            <a:r>
              <a:rPr lang="en-US" dirty="0" smtClean="0"/>
              <a:t>Governance</a:t>
            </a:r>
            <a:endParaRPr lang="en-US" dirty="0"/>
          </a:p>
          <a:p>
            <a:r>
              <a:rPr lang="en-US" dirty="0" smtClean="0"/>
              <a:t>Common Architecture of Ontologies to support consistency, non-redundancy, modularity</a:t>
            </a:r>
          </a:p>
          <a:p>
            <a:pPr lvl="1"/>
            <a:r>
              <a:rPr lang="en-US" dirty="0" smtClean="0"/>
              <a:t>Upper Level Ontology (BFO)</a:t>
            </a:r>
          </a:p>
          <a:p>
            <a:pPr lvl="1"/>
            <a:r>
              <a:rPr lang="en-US" dirty="0" smtClean="0"/>
              <a:t>Mid-Level </a:t>
            </a:r>
            <a:r>
              <a:rPr lang="en-US" dirty="0" err="1" smtClean="0"/>
              <a:t>Ontologies</a:t>
            </a:r>
            <a:endParaRPr lang="en-US" dirty="0" smtClean="0"/>
          </a:p>
          <a:p>
            <a:pPr lvl="1"/>
            <a:r>
              <a:rPr lang="en-US" dirty="0" smtClean="0"/>
              <a:t>Low Level </a:t>
            </a:r>
            <a:r>
              <a:rPr lang="en-US" dirty="0" err="1" smtClean="0"/>
              <a:t>Ontologies</a:t>
            </a:r>
            <a:endParaRPr lang="en-US" dirty="0" smtClean="0"/>
          </a:p>
          <a:p>
            <a:endParaRPr lang="en-US" dirty="0"/>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1684110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76200"/>
            <a:ext cx="8229600" cy="1143000"/>
          </a:xfrm>
        </p:spPr>
        <p:txBody>
          <a:bodyPr/>
          <a:lstStyle/>
          <a:p>
            <a:pPr eaLnBrk="1" hangingPunct="1"/>
            <a:r>
              <a:rPr lang="en-US" b="1" smtClean="0"/>
              <a:t>Governance</a:t>
            </a:r>
          </a:p>
        </p:txBody>
      </p:sp>
      <p:sp>
        <p:nvSpPr>
          <p:cNvPr id="546819" name="Content Placeholder 2"/>
          <p:cNvSpPr>
            <a:spLocks noGrp="1"/>
          </p:cNvSpPr>
          <p:nvPr>
            <p:ph idx="1"/>
          </p:nvPr>
        </p:nvSpPr>
        <p:spPr>
          <a:xfrm>
            <a:off x="304800" y="1219200"/>
            <a:ext cx="8458200" cy="4525963"/>
          </a:xfrm>
        </p:spPr>
        <p:txBody>
          <a:bodyPr/>
          <a:lstStyle/>
          <a:p>
            <a:pPr eaLnBrk="1" hangingPunct="1">
              <a:spcBef>
                <a:spcPct val="0"/>
              </a:spcBef>
              <a:spcAft>
                <a:spcPct val="50000"/>
              </a:spcAft>
              <a:defRPr/>
            </a:pPr>
            <a:r>
              <a:rPr lang="en-US" sz="2800" dirty="0" smtClean="0"/>
              <a:t>Common governance</a:t>
            </a:r>
          </a:p>
          <a:p>
            <a:pPr lvl="1" eaLnBrk="1" hangingPunct="1">
              <a:spcBef>
                <a:spcPct val="0"/>
              </a:spcBef>
              <a:spcAft>
                <a:spcPct val="50000"/>
              </a:spcAft>
              <a:defRPr/>
            </a:pPr>
            <a:r>
              <a:rPr lang="en-US" sz="2400" dirty="0" smtClean="0"/>
              <a:t>coordinating editors, one from each ontology, responsible for managing changes and ensuring use of common best practices</a:t>
            </a:r>
          </a:p>
          <a:p>
            <a:pPr lvl="1" eaLnBrk="1" hangingPunct="1">
              <a:spcBef>
                <a:spcPct val="0"/>
              </a:spcBef>
              <a:spcAft>
                <a:spcPct val="50000"/>
              </a:spcAft>
              <a:defRPr/>
            </a:pPr>
            <a:r>
              <a:rPr lang="en-US" sz="2400" dirty="0" smtClean="0"/>
              <a:t>small high-level board to manage interoperability</a:t>
            </a:r>
          </a:p>
          <a:p>
            <a:pPr eaLnBrk="1" hangingPunct="1">
              <a:spcBef>
                <a:spcPct val="0"/>
              </a:spcBef>
              <a:spcAft>
                <a:spcPct val="50000"/>
              </a:spcAft>
              <a:defRPr/>
            </a:pPr>
            <a:r>
              <a:rPr lang="en-US" sz="2800" dirty="0" smtClean="0"/>
              <a:t>How much can we embed governance into software?</a:t>
            </a:r>
          </a:p>
          <a:p>
            <a:pPr eaLnBrk="1" hangingPunct="1">
              <a:spcBef>
                <a:spcPct val="0"/>
              </a:spcBef>
              <a:spcAft>
                <a:spcPct val="50000"/>
              </a:spcAft>
              <a:defRPr/>
            </a:pPr>
            <a:r>
              <a:rPr lang="en-US" sz="2800" dirty="0" smtClean="0"/>
              <a:t>How much can we embed governance into training?</a:t>
            </a:r>
          </a:p>
          <a:p>
            <a:pPr lvl="1" eaLnBrk="1" hangingPunct="1">
              <a:spcBef>
                <a:spcPct val="0"/>
              </a:spcBef>
              <a:spcAft>
                <a:spcPct val="50000"/>
              </a:spcAft>
              <a:defRPr/>
            </a:pPr>
            <a:r>
              <a:rPr lang="en-US" sz="2400" dirty="0" smtClean="0"/>
              <a:t>analogy with military doctrine</a:t>
            </a:r>
          </a:p>
          <a:p>
            <a:pPr marL="0" indent="0" eaLnBrk="1" hangingPunct="1">
              <a:spcBef>
                <a:spcPct val="0"/>
              </a:spcBef>
              <a:spcAft>
                <a:spcPct val="50000"/>
              </a:spcAft>
              <a:buFont typeface="Arial" charset="0"/>
              <a:buNone/>
              <a:defRPr/>
            </a:pPr>
            <a:endParaRPr lang="en-US" sz="2800" dirty="0" smtClean="0"/>
          </a:p>
        </p:txBody>
      </p:sp>
      <p:sp>
        <p:nvSpPr>
          <p:cNvPr id="5" name="Slide Number Placeholder 4"/>
          <p:cNvSpPr>
            <a:spLocks noGrp="1"/>
          </p:cNvSpPr>
          <p:nvPr>
            <p:ph type="sldNum" sz="quarter" idx="12"/>
          </p:nvPr>
        </p:nvSpPr>
        <p:spPr/>
        <p:txBody>
          <a:bodyPr/>
          <a:lstStyle/>
          <a:p>
            <a:pPr>
              <a:defRPr/>
            </a:pPr>
            <a:fld id="{C639D0C6-C98F-449A-8CC5-86B2368E7D4F}" type="slidenum">
              <a:rPr lang="en-US" smtClean="0"/>
              <a:pPr>
                <a:defRPr/>
              </a:pPr>
              <a:t>75</a:t>
            </a:fld>
            <a:endParaRPr lang="en-US"/>
          </a:p>
        </p:txBody>
      </p:sp>
    </p:spTree>
    <p:extLst>
      <p:ext uri="{BB962C8B-B14F-4D97-AF65-F5344CB8AC3E}">
        <p14:creationId xmlns:p14="http://schemas.microsoft.com/office/powerpoint/2010/main" val="816365738"/>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5943600"/>
          </a:xfrm>
        </p:spPr>
        <p:txBody>
          <a:bodyPr>
            <a:noAutofit/>
          </a:bodyPr>
          <a:lstStyle/>
          <a:p>
            <a:pPr marL="0" indent="0" algn="ctr">
              <a:buFont typeface="Arial" pitchFamily="34" charset="0"/>
              <a:buNone/>
              <a:defRPr/>
            </a:pPr>
            <a:r>
              <a:rPr lang="en-US" b="1" dirty="0"/>
              <a:t>Governance </a:t>
            </a:r>
            <a:r>
              <a:rPr lang="en-US" b="1" dirty="0" smtClean="0"/>
              <a:t>principles</a:t>
            </a:r>
            <a:endParaRPr lang="en-US" b="1" dirty="0"/>
          </a:p>
          <a:p>
            <a:pPr>
              <a:buFont typeface="Arial" pitchFamily="34" charset="0"/>
              <a:buChar char="•"/>
              <a:defRPr/>
            </a:pPr>
            <a:endParaRPr lang="en-US" sz="1800" b="1" dirty="0" smtClean="0"/>
          </a:p>
          <a:p>
            <a:pPr>
              <a:buFont typeface="+mj-lt"/>
              <a:buAutoNum type="arabicPeriod"/>
              <a:defRPr/>
            </a:pPr>
            <a:r>
              <a:rPr lang="en-US" sz="2200" b="1" dirty="0" smtClean="0"/>
              <a:t>All ontologies are </a:t>
            </a:r>
            <a:r>
              <a:rPr lang="en-US" sz="2200" b="1" dirty="0"/>
              <a:t>expressed in a common shared syntax (initially OWL 2.0; perhaps later supplemented by CLIF</a:t>
            </a:r>
            <a:r>
              <a:rPr lang="en-US" sz="2200" b="1" dirty="0" smtClean="0"/>
              <a:t>) (</a:t>
            </a:r>
            <a:r>
              <a:rPr lang="en-US" sz="2200" b="1" dirty="0"/>
              <a:t>Syntax for annotations needs to be fixed later; potentially RDF</a:t>
            </a:r>
            <a:r>
              <a:rPr lang="en-US" sz="2200" b="1" dirty="0" smtClean="0"/>
              <a:t>.)</a:t>
            </a:r>
          </a:p>
          <a:p>
            <a:pPr>
              <a:buFont typeface="+mj-lt"/>
              <a:buAutoNum type="arabicPeriod"/>
              <a:defRPr/>
            </a:pPr>
            <a:r>
              <a:rPr lang="en-US" sz="2200" b="1" dirty="0" smtClean="0"/>
              <a:t>Each ontology possesses </a:t>
            </a:r>
            <a:r>
              <a:rPr lang="en-US" sz="2200" b="1" dirty="0"/>
              <a:t>a unique identifier space (namespace) and each term has a unique </a:t>
            </a:r>
            <a:r>
              <a:rPr lang="en-US" sz="2200" b="1" dirty="0" smtClean="0"/>
              <a:t>ID ending with an alphanumeric string of </a:t>
            </a:r>
            <a:r>
              <a:rPr lang="en-US" sz="2200" b="1" dirty="0"/>
              <a:t>the form </a:t>
            </a:r>
            <a:r>
              <a:rPr lang="en-US" sz="2200" b="1" dirty="0" smtClean="0"/>
              <a:t>GO:0000123456 </a:t>
            </a:r>
          </a:p>
          <a:p>
            <a:pPr>
              <a:buFont typeface="+mj-lt"/>
              <a:buAutoNum type="arabicPeriod"/>
              <a:defRPr/>
            </a:pPr>
            <a:r>
              <a:rPr lang="en-US" sz="2200" b="1" dirty="0" smtClean="0"/>
              <a:t>Each ontology has a unique responsible authority (a human being)</a:t>
            </a:r>
          </a:p>
          <a:p>
            <a:pPr>
              <a:buFont typeface="+mj-lt"/>
              <a:buAutoNum type="arabicPeriod"/>
              <a:defRPr/>
            </a:pPr>
            <a:r>
              <a:rPr lang="en-US" sz="2200" b="1" dirty="0" smtClean="0"/>
              <a:t>If </a:t>
            </a:r>
            <a:r>
              <a:rPr lang="en-US" sz="2200" b="1" dirty="0"/>
              <a:t>ontologies import segments from other ontologies </a:t>
            </a:r>
            <a:r>
              <a:rPr lang="en-US" sz="2200" b="1" dirty="0" smtClean="0"/>
              <a:t>then imported terms </a:t>
            </a:r>
            <a:r>
              <a:rPr lang="en-US" sz="2200" b="1" dirty="0"/>
              <a:t>should </a:t>
            </a:r>
            <a:r>
              <a:rPr lang="en-US" sz="2200" b="1" dirty="0" smtClean="0"/>
              <a:t>preserve </a:t>
            </a:r>
            <a:r>
              <a:rPr lang="en-US" sz="2200" b="1" dirty="0"/>
              <a:t>the original term </a:t>
            </a:r>
            <a:r>
              <a:rPr lang="en-US" sz="2200" b="1" dirty="0" smtClean="0"/>
              <a:t>ID (URI).</a:t>
            </a:r>
          </a:p>
          <a:p>
            <a:pPr>
              <a:buFont typeface="+mj-lt"/>
              <a:buAutoNum type="arabicPeriod"/>
              <a:defRPr/>
            </a:pPr>
            <a:r>
              <a:rPr lang="en-US" sz="2200" b="1" dirty="0" smtClean="0"/>
              <a:t>Versioning</a:t>
            </a:r>
            <a:r>
              <a:rPr lang="en-US" sz="2200" b="1" dirty="0"/>
              <a:t>: The ontology </a:t>
            </a:r>
            <a:r>
              <a:rPr lang="en-US" sz="2200" b="1" dirty="0" smtClean="0"/>
              <a:t>uses procedures </a:t>
            </a:r>
            <a:r>
              <a:rPr lang="en-US" sz="2200" b="1" dirty="0"/>
              <a:t>for identifying distinct successive </a:t>
            </a:r>
            <a:r>
              <a:rPr lang="en-US" sz="2200" b="1" dirty="0" smtClean="0"/>
              <a:t>versions (via URIs).</a:t>
            </a:r>
          </a:p>
          <a:p>
            <a:pPr>
              <a:buFont typeface="+mj-lt"/>
              <a:buAutoNum type="arabicPeriod"/>
              <a:defRPr/>
            </a:pPr>
            <a:r>
              <a:rPr lang="en-US" sz="2200" b="1" dirty="0"/>
              <a:t>Each ontology must be created through a process of downward population from existing higher-level ontologies</a:t>
            </a:r>
          </a:p>
          <a:p>
            <a:pPr>
              <a:buFont typeface="+mj-lt"/>
              <a:buAutoNum type="arabicPeriod"/>
              <a:defRPr/>
            </a:pPr>
            <a:endParaRPr lang="en-US" sz="2200" b="1" dirty="0"/>
          </a:p>
        </p:txBody>
      </p:sp>
      <p:sp>
        <p:nvSpPr>
          <p:cNvPr id="2" name="Slide Number Placeholder 1"/>
          <p:cNvSpPr>
            <a:spLocks noGrp="1"/>
          </p:cNvSpPr>
          <p:nvPr>
            <p:ph type="sldNum" sz="quarter" idx="12"/>
          </p:nvPr>
        </p:nvSpPr>
        <p:spPr/>
        <p:txBody>
          <a:bodyPr/>
          <a:lstStyle/>
          <a:p>
            <a:pPr>
              <a:defRPr/>
            </a:pPr>
            <a:fld id="{1D7C12FA-BF88-48AB-83A2-80A2C3A581FC}" type="slidenum">
              <a:rPr lang="en-US" smtClean="0"/>
              <a:pPr>
                <a:defRPr/>
              </a:pPr>
              <a:t>76</a:t>
            </a:fld>
            <a:endParaRPr lang="en-US"/>
          </a:p>
        </p:txBody>
      </p:sp>
    </p:spTree>
    <p:extLst>
      <p:ext uri="{BB962C8B-B14F-4D97-AF65-F5344CB8AC3E}">
        <p14:creationId xmlns:p14="http://schemas.microsoft.com/office/powerpoint/2010/main" val="3034382539"/>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382000" cy="5943600"/>
          </a:xfrm>
        </p:spPr>
        <p:txBody>
          <a:bodyPr>
            <a:noAutofit/>
          </a:bodyPr>
          <a:lstStyle/>
          <a:p>
            <a:pPr marL="0" indent="0" algn="ctr">
              <a:buFont typeface="Arial" pitchFamily="34" charset="0"/>
              <a:buNone/>
              <a:defRPr/>
            </a:pPr>
            <a:r>
              <a:rPr lang="en-US" b="1" dirty="0" smtClean="0"/>
              <a:t>Governance principles</a:t>
            </a:r>
          </a:p>
          <a:p>
            <a:pPr marL="0" indent="0" algn="ctr">
              <a:buFont typeface="Arial" pitchFamily="34" charset="0"/>
              <a:buNone/>
              <a:defRPr/>
            </a:pPr>
            <a:endParaRPr lang="en-US" sz="2200" b="1" dirty="0" smtClean="0"/>
          </a:p>
          <a:p>
            <a:pPr marL="339725" indent="-339725">
              <a:buFont typeface="+mj-lt"/>
              <a:buAutoNum type="arabicPeriod" startAt="7"/>
              <a:defRPr/>
            </a:pPr>
            <a:r>
              <a:rPr lang="en-US" sz="2200" b="1" dirty="0" smtClean="0"/>
              <a:t>Each ontology extends from BFO 2.0</a:t>
            </a:r>
          </a:p>
          <a:p>
            <a:pPr>
              <a:buFont typeface="+mj-lt"/>
              <a:buAutoNum type="arabicPeriod" startAt="7"/>
              <a:defRPr/>
            </a:pPr>
            <a:r>
              <a:rPr lang="en-US" sz="2200" b="1" dirty="0" smtClean="0"/>
              <a:t>Each lower-level ontology is orthogonal </a:t>
            </a:r>
            <a:r>
              <a:rPr lang="en-US" sz="2200" b="1" dirty="0"/>
              <a:t>to </a:t>
            </a:r>
            <a:r>
              <a:rPr lang="en-US" sz="2200" b="1" dirty="0" smtClean="0"/>
              <a:t>the other </a:t>
            </a:r>
            <a:r>
              <a:rPr lang="en-US" sz="2200" b="1" dirty="0"/>
              <a:t>ontologies at the same </a:t>
            </a:r>
            <a:r>
              <a:rPr lang="en-US" sz="2200" b="1" dirty="0" smtClean="0"/>
              <a:t>level within the ontology hierarchy</a:t>
            </a:r>
            <a:endParaRPr lang="en-US" sz="2200" b="1" dirty="0"/>
          </a:p>
          <a:p>
            <a:pPr>
              <a:buFont typeface="+mj-lt"/>
              <a:buAutoNum type="arabicPeriod" startAt="7"/>
              <a:defRPr/>
            </a:pPr>
            <a:r>
              <a:rPr lang="en-US" sz="2200" b="1" dirty="0" smtClean="0"/>
              <a:t>The </a:t>
            </a:r>
            <a:r>
              <a:rPr lang="en-US" sz="2200" b="1" dirty="0"/>
              <a:t>ontologies include textual (human readable) and logical definitions for all terms.</a:t>
            </a:r>
          </a:p>
          <a:p>
            <a:pPr>
              <a:buFont typeface="+mj-lt"/>
              <a:buAutoNum type="arabicPeriod" startAt="7"/>
              <a:defRPr/>
            </a:pPr>
            <a:r>
              <a:rPr lang="en-US" sz="2200" b="1" dirty="0" smtClean="0"/>
              <a:t> The </a:t>
            </a:r>
            <a:r>
              <a:rPr lang="en-US" sz="2200" b="1" dirty="0"/>
              <a:t>ontology uses relations which are unambiguously defined following the pattern of definitions laid down in the  Relation Ontology </a:t>
            </a:r>
            <a:r>
              <a:rPr lang="en-US" sz="2200" b="1" dirty="0" smtClean="0"/>
              <a:t>that is incorporated </a:t>
            </a:r>
            <a:r>
              <a:rPr lang="en-US" sz="2200" b="1" dirty="0"/>
              <a:t>into BFO 2.0</a:t>
            </a:r>
          </a:p>
          <a:p>
            <a:pPr>
              <a:buFont typeface="+mj-lt"/>
              <a:buAutoNum type="arabicPeriod" startAt="7"/>
              <a:defRPr/>
            </a:pPr>
            <a:r>
              <a:rPr lang="en-US" sz="2200" b="1" dirty="0" smtClean="0"/>
              <a:t> Each </a:t>
            </a:r>
            <a:r>
              <a:rPr lang="en-US" sz="2200" b="1" dirty="0"/>
              <a:t>ontology </a:t>
            </a:r>
            <a:r>
              <a:rPr lang="en-US" sz="2200" b="1" dirty="0" smtClean="0"/>
              <a:t>is developed </a:t>
            </a:r>
            <a:r>
              <a:rPr lang="en-US" sz="2200" b="1" dirty="0"/>
              <a:t>collaboratively, so that in areas of overlap between neighboring ontologies authors will settle on a division of terms.</a:t>
            </a:r>
          </a:p>
        </p:txBody>
      </p:sp>
      <p:sp>
        <p:nvSpPr>
          <p:cNvPr id="2" name="Slide Number Placeholder 1"/>
          <p:cNvSpPr>
            <a:spLocks noGrp="1"/>
          </p:cNvSpPr>
          <p:nvPr>
            <p:ph type="sldNum" sz="quarter" idx="12"/>
          </p:nvPr>
        </p:nvSpPr>
        <p:spPr/>
        <p:txBody>
          <a:bodyPr/>
          <a:lstStyle/>
          <a:p>
            <a:pPr>
              <a:defRPr/>
            </a:pPr>
            <a:fld id="{1D7C12FA-BF88-48AB-83A2-80A2C3A581FC}" type="slidenum">
              <a:rPr lang="en-US" smtClean="0"/>
              <a:pPr>
                <a:defRPr/>
              </a:pPr>
              <a:t>77</a:t>
            </a:fld>
            <a:endParaRPr lang="en-US"/>
          </a:p>
        </p:txBody>
      </p:sp>
    </p:spTree>
    <p:extLst>
      <p:ext uri="{BB962C8B-B14F-4D97-AF65-F5344CB8AC3E}">
        <p14:creationId xmlns:p14="http://schemas.microsoft.com/office/powerpoint/2010/main" val="1180870553"/>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274638"/>
            <a:ext cx="8229600" cy="792162"/>
          </a:xfrm>
        </p:spPr>
        <p:txBody>
          <a:bodyPr/>
          <a:lstStyle/>
          <a:p>
            <a:pPr eaLnBrk="1" hangingPunct="1"/>
            <a:r>
              <a:rPr lang="en-US" smtClean="0"/>
              <a:t>Orthogonality</a:t>
            </a:r>
          </a:p>
        </p:txBody>
      </p:sp>
      <p:sp>
        <p:nvSpPr>
          <p:cNvPr id="59395" name="Content Placeholder 2"/>
          <p:cNvSpPr>
            <a:spLocks noGrp="1"/>
          </p:cNvSpPr>
          <p:nvPr>
            <p:ph idx="1"/>
          </p:nvPr>
        </p:nvSpPr>
        <p:spPr>
          <a:xfrm>
            <a:off x="457200" y="990600"/>
            <a:ext cx="8229600" cy="4906963"/>
          </a:xfrm>
        </p:spPr>
        <p:txBody>
          <a:bodyPr/>
          <a:lstStyle/>
          <a:p>
            <a:pPr eaLnBrk="1" hangingPunct="1"/>
            <a:r>
              <a:rPr lang="en-US" sz="2600" smtClean="0"/>
              <a:t>For each domain, ensure convergence upon a single ontology recommended for use by those who wish to become involved with the Foundry initiative</a:t>
            </a:r>
          </a:p>
          <a:p>
            <a:pPr eaLnBrk="1" hangingPunct="1"/>
            <a:r>
              <a:rPr lang="en-US" sz="2600" smtClean="0"/>
              <a:t>Thereby: avoid the need for mappings – which are in too expensive, too fragile, too difficult to keep up-to-date as mapped ontologies change</a:t>
            </a:r>
          </a:p>
          <a:p>
            <a:r>
              <a:rPr lang="en-US" sz="2600" smtClean="0"/>
              <a:t>Orthogonality means: </a:t>
            </a:r>
          </a:p>
          <a:p>
            <a:pPr lvl="1"/>
            <a:r>
              <a:rPr lang="en-US" sz="2600" smtClean="0"/>
              <a:t>everyone knows where to look to find out how to annotate each kind of data</a:t>
            </a:r>
          </a:p>
          <a:p>
            <a:pPr lvl="1"/>
            <a:r>
              <a:rPr lang="en-US" sz="2600" smtClean="0"/>
              <a:t>everyone knows where to look to find content for application ontologies</a:t>
            </a:r>
          </a:p>
          <a:p>
            <a:pPr eaLnBrk="1" hangingPunct="1"/>
            <a:endParaRPr lang="en-US" sz="2600" smtClean="0"/>
          </a:p>
          <a:p>
            <a:pPr eaLnBrk="1" hangingPunct="1"/>
            <a:endParaRPr lang="en-US" sz="2600" smtClean="0"/>
          </a:p>
        </p:txBody>
      </p:sp>
      <p:sp>
        <p:nvSpPr>
          <p:cNvPr id="4" name="Slide Number Placeholder 3"/>
          <p:cNvSpPr>
            <a:spLocks noGrp="1"/>
          </p:cNvSpPr>
          <p:nvPr>
            <p:ph type="sldNum" sz="quarter" idx="12"/>
          </p:nvPr>
        </p:nvSpPr>
        <p:spPr/>
        <p:txBody>
          <a:bodyPr/>
          <a:lstStyle/>
          <a:p>
            <a:pPr>
              <a:defRPr/>
            </a:pPr>
            <a:fld id="{25D4DAE8-88AE-4E65-97A8-A8973DF8768C}" type="slidenum">
              <a:rPr lang="en-US"/>
              <a:pPr>
                <a:defRPr/>
              </a:pPr>
              <a:t>78</a:t>
            </a:fld>
            <a:endParaRPr lang="en-US" dirty="0"/>
          </a:p>
        </p:txBody>
      </p:sp>
    </p:spTree>
    <p:extLst>
      <p:ext uri="{BB962C8B-B14F-4D97-AF65-F5344CB8AC3E}">
        <p14:creationId xmlns:p14="http://schemas.microsoft.com/office/powerpoint/2010/main" val="40284369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914400"/>
            <a:ext cx="8229600" cy="1143000"/>
          </a:xfrm>
        </p:spPr>
        <p:txBody>
          <a:bodyPr/>
          <a:lstStyle/>
          <a:p>
            <a:r>
              <a:rPr lang="en-US" smtClean="0"/>
              <a:t>Orthogonality = non-redundancy for reference ontology modules on any given level</a:t>
            </a:r>
          </a:p>
        </p:txBody>
      </p:sp>
      <p:sp>
        <p:nvSpPr>
          <p:cNvPr id="60419" name="Content Placeholder 2"/>
          <p:cNvSpPr>
            <a:spLocks noGrp="1"/>
          </p:cNvSpPr>
          <p:nvPr>
            <p:ph idx="1"/>
          </p:nvPr>
        </p:nvSpPr>
        <p:spPr>
          <a:xfrm>
            <a:off x="457200" y="2713038"/>
            <a:ext cx="8229600" cy="3230562"/>
          </a:xfrm>
        </p:spPr>
        <p:txBody>
          <a:bodyPr/>
          <a:lstStyle/>
          <a:p>
            <a:r>
              <a:rPr lang="en-US" smtClean="0"/>
              <a:t>application ontologies can overlap, but then only in those areas where common coverage is supplied by a reference ontology</a:t>
            </a:r>
          </a:p>
          <a:p>
            <a:endParaRPr lang="en-US" smtClean="0"/>
          </a:p>
          <a:p>
            <a:endParaRPr lang="en-US" smtClean="0"/>
          </a:p>
        </p:txBody>
      </p:sp>
      <p:sp>
        <p:nvSpPr>
          <p:cNvPr id="4" name="Slide Number Placeholder 3"/>
          <p:cNvSpPr>
            <a:spLocks noGrp="1"/>
          </p:cNvSpPr>
          <p:nvPr>
            <p:ph type="sldNum" sz="quarter" idx="12"/>
          </p:nvPr>
        </p:nvSpPr>
        <p:spPr/>
        <p:txBody>
          <a:bodyPr/>
          <a:lstStyle/>
          <a:p>
            <a:pPr>
              <a:defRPr/>
            </a:pPr>
            <a:fld id="{3149F97D-F6FB-4E4C-9CA6-DF2879AEA5FF}" type="slidenum">
              <a:rPr lang="en-US" smtClean="0"/>
              <a:pPr>
                <a:defRPr/>
              </a:pPr>
              <a:t>79</a:t>
            </a:fld>
            <a:endParaRPr lang="en-US"/>
          </a:p>
        </p:txBody>
      </p:sp>
    </p:spTree>
    <p:extLst>
      <p:ext uri="{BB962C8B-B14F-4D97-AF65-F5344CB8AC3E}">
        <p14:creationId xmlns:p14="http://schemas.microsoft.com/office/powerpoint/2010/main" val="2587749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416308"/>
            <a:ext cx="8305800" cy="4401205"/>
          </a:xfrm>
          <a:prstGeom prst="rect">
            <a:avLst/>
          </a:prstGeom>
        </p:spPr>
        <p:txBody>
          <a:bodyPr wrap="square">
            <a:spAutoFit/>
          </a:bodyPr>
          <a:lstStyle/>
          <a:p>
            <a:pPr marL="514350" indent="-514350" fontAlgn="base">
              <a:spcBef>
                <a:spcPct val="0"/>
              </a:spcBef>
              <a:spcAft>
                <a:spcPct val="0"/>
              </a:spcAft>
              <a:buFontTx/>
              <a:buAutoNum type="arabicPeriod"/>
              <a:defRPr/>
            </a:pPr>
            <a:r>
              <a:rPr lang="en-US" sz="2800" dirty="0" smtClean="0">
                <a:solidFill>
                  <a:prstClr val="black"/>
                </a:solidFill>
                <a:latin typeface="Arial" charset="0"/>
                <a:cs typeface="Arial" charset="0"/>
              </a:rPr>
              <a:t>Each group creates a controlled vocabulary of the terms commonly used in its domain, and creates an ontology out of these terms using OWL syntax</a:t>
            </a:r>
          </a:p>
          <a:p>
            <a:pPr marL="519113" indent="-519113" fontAlgn="base">
              <a:spcBef>
                <a:spcPct val="0"/>
              </a:spcBef>
              <a:spcAft>
                <a:spcPct val="0"/>
              </a:spcAft>
              <a:buFont typeface="+mj-lt"/>
              <a:buAutoNum type="arabicPeriod" startAt="4"/>
              <a:defRPr/>
            </a:pPr>
            <a:r>
              <a:rPr lang="en-US" sz="2800" dirty="0" smtClean="0">
                <a:solidFill>
                  <a:prstClr val="black"/>
                </a:solidFill>
                <a:latin typeface="Arial" charset="0"/>
                <a:cs typeface="Arial" charset="0"/>
              </a:rPr>
              <a:t>Binds this ontology to its </a:t>
            </a:r>
            <a:r>
              <a:rPr lang="en-US" sz="2800" dirty="0">
                <a:solidFill>
                  <a:prstClr val="black"/>
                </a:solidFill>
                <a:latin typeface="Arial" charset="0"/>
                <a:cs typeface="Arial" charset="0"/>
              </a:rPr>
              <a:t>data </a:t>
            </a:r>
            <a:r>
              <a:rPr lang="en-US" sz="2800" dirty="0" smtClean="0">
                <a:solidFill>
                  <a:prstClr val="black"/>
                </a:solidFill>
                <a:latin typeface="Arial" charset="0"/>
                <a:cs typeface="Arial" charset="0"/>
              </a:rPr>
              <a:t>and makes these data </a:t>
            </a:r>
            <a:r>
              <a:rPr lang="en-US" sz="2800" dirty="0">
                <a:solidFill>
                  <a:prstClr val="black"/>
                </a:solidFill>
                <a:latin typeface="Arial" charset="0"/>
                <a:cs typeface="Arial" charset="0"/>
              </a:rPr>
              <a:t>available on the Web </a:t>
            </a:r>
          </a:p>
          <a:p>
            <a:pPr marL="519113" indent="-519113" fontAlgn="base">
              <a:spcBef>
                <a:spcPct val="0"/>
              </a:spcBef>
              <a:spcAft>
                <a:spcPct val="0"/>
              </a:spcAft>
              <a:buAutoNum type="arabicPeriod" startAt="4"/>
              <a:defRPr/>
            </a:pPr>
            <a:r>
              <a:rPr lang="en-US" sz="2800" dirty="0" smtClean="0">
                <a:solidFill>
                  <a:prstClr val="black"/>
                </a:solidFill>
                <a:latin typeface="Arial" charset="0"/>
                <a:cs typeface="Arial" charset="0"/>
              </a:rPr>
              <a:t>The ontologies are linked e.g. through their use of some common terms </a:t>
            </a:r>
          </a:p>
          <a:p>
            <a:pPr marL="519113" indent="-519113" fontAlgn="base">
              <a:spcBef>
                <a:spcPct val="0"/>
              </a:spcBef>
              <a:spcAft>
                <a:spcPct val="0"/>
              </a:spcAft>
              <a:buAutoNum type="arabicPeriod" startAt="4"/>
              <a:defRPr/>
            </a:pPr>
            <a:r>
              <a:rPr lang="en-US" sz="2800" dirty="0" smtClean="0">
                <a:solidFill>
                  <a:prstClr val="black"/>
                </a:solidFill>
                <a:latin typeface="Arial" charset="0"/>
                <a:cs typeface="Arial" charset="0"/>
              </a:rPr>
              <a:t>These links create links </a:t>
            </a:r>
            <a:r>
              <a:rPr lang="en-US" sz="2800" dirty="0">
                <a:solidFill>
                  <a:prstClr val="black"/>
                </a:solidFill>
                <a:latin typeface="Arial" charset="0"/>
                <a:cs typeface="Arial" charset="0"/>
              </a:rPr>
              <a:t>among </a:t>
            </a:r>
            <a:r>
              <a:rPr lang="en-US" sz="2800" dirty="0" smtClean="0">
                <a:solidFill>
                  <a:prstClr val="black"/>
                </a:solidFill>
                <a:latin typeface="Arial" charset="0"/>
                <a:cs typeface="Arial" charset="0"/>
              </a:rPr>
              <a:t>all the datasets, thereby creating a </a:t>
            </a:r>
            <a:r>
              <a:rPr lang="en-US" sz="2800" dirty="0">
                <a:solidFill>
                  <a:prstClr val="black"/>
                </a:solidFill>
                <a:latin typeface="Arial" charset="0"/>
                <a:cs typeface="Arial" charset="0"/>
              </a:rPr>
              <a:t>‘web of </a:t>
            </a:r>
            <a:r>
              <a:rPr lang="en-US" sz="2800" dirty="0" smtClean="0">
                <a:solidFill>
                  <a:prstClr val="black"/>
                </a:solidFill>
                <a:latin typeface="Arial" charset="0"/>
                <a:cs typeface="Arial" charset="0"/>
              </a:rPr>
              <a:t>data’</a:t>
            </a:r>
            <a:endParaRPr lang="en-US" sz="2800" dirty="0">
              <a:solidFill>
                <a:prstClr val="black"/>
              </a:solidFill>
              <a:latin typeface="Arial" charset="0"/>
              <a:cs typeface="Arial" charset="0"/>
            </a:endParaRPr>
          </a:p>
        </p:txBody>
      </p:sp>
      <p:sp>
        <p:nvSpPr>
          <p:cNvPr id="320515" name="Title 1"/>
          <p:cNvSpPr>
            <a:spLocks noGrp="1"/>
          </p:cNvSpPr>
          <p:nvPr>
            <p:ph type="title"/>
          </p:nvPr>
        </p:nvSpPr>
        <p:spPr>
          <a:xfrm>
            <a:off x="304800" y="381000"/>
            <a:ext cx="8229600" cy="1143000"/>
          </a:xfrm>
        </p:spPr>
        <p:txBody>
          <a:bodyPr/>
          <a:lstStyle/>
          <a:p>
            <a:pPr eaLnBrk="1" hangingPunct="1"/>
            <a:r>
              <a:rPr lang="en-US" sz="3600" b="1" dirty="0" smtClean="0">
                <a:latin typeface="Arial" pitchFamily="34" charset="0"/>
                <a:cs typeface="Arial" pitchFamily="34" charset="0"/>
              </a:rPr>
              <a:t>The roots of Semantic Technology</a:t>
            </a:r>
          </a:p>
        </p:txBody>
      </p:sp>
      <p:sp>
        <p:nvSpPr>
          <p:cNvPr id="2" name="Slide Number Placeholder 1"/>
          <p:cNvSpPr>
            <a:spLocks noGrp="1"/>
          </p:cNvSpPr>
          <p:nvPr>
            <p:ph type="sldNum" sz="quarter" idx="12"/>
          </p:nvPr>
        </p:nvSpPr>
        <p:spPr/>
        <p:txBody>
          <a:bodyPr/>
          <a:lstStyle/>
          <a:p>
            <a:pPr>
              <a:defRPr/>
            </a:pPr>
            <a:r>
              <a:rPr lang="en-US" dirty="0" smtClean="0">
                <a:solidFill>
                  <a:prstClr val="black">
                    <a:tint val="75000"/>
                  </a:prstClr>
                </a:solidFill>
              </a:rPr>
              <a:t> </a:t>
            </a:r>
            <a:endParaRPr lang="en-US" dirty="0">
              <a:solidFill>
                <a:prstClr val="black">
                  <a:tint val="75000"/>
                </a:prstClr>
              </a:solidFill>
            </a:endParaRPr>
          </a:p>
        </p:txBody>
      </p:sp>
    </p:spTree>
    <p:extLst>
      <p:ext uri="{BB962C8B-B14F-4D97-AF65-F5344CB8AC3E}">
        <p14:creationId xmlns:p14="http://schemas.microsoft.com/office/powerpoint/2010/main" val="179924420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smtClean="0"/>
              <a:t>Definitions (one example of OBO Foundry traffic rules)</a:t>
            </a:r>
          </a:p>
        </p:txBody>
      </p:sp>
      <p:sp>
        <p:nvSpPr>
          <p:cNvPr id="17411" name="Content Placeholder 2"/>
          <p:cNvSpPr>
            <a:spLocks noGrp="1"/>
          </p:cNvSpPr>
          <p:nvPr>
            <p:ph idx="1"/>
          </p:nvPr>
        </p:nvSpPr>
        <p:spPr/>
        <p:txBody>
          <a:bodyPr/>
          <a:lstStyle/>
          <a:p>
            <a:pPr marL="457200" indent="-457200" eaLnBrk="1" hangingPunct="1">
              <a:spcAft>
                <a:spcPts val="725"/>
              </a:spcAft>
              <a:buFont typeface="Wingdings" pitchFamily="2" charset="2"/>
              <a:buChar char="§"/>
              <a:defRPr/>
            </a:pPr>
            <a:r>
              <a:rPr lang="en-US" dirty="0" smtClean="0"/>
              <a:t>all </a:t>
            </a:r>
            <a:r>
              <a:rPr lang="en-US" dirty="0"/>
              <a:t>definitions should be of the genus-species </a:t>
            </a:r>
            <a:r>
              <a:rPr lang="en-US" dirty="0" smtClean="0"/>
              <a:t>form</a:t>
            </a:r>
          </a:p>
          <a:p>
            <a:pPr marL="0" indent="0" eaLnBrk="1" hangingPunct="1">
              <a:spcAft>
                <a:spcPts val="725"/>
              </a:spcAft>
              <a:buFont typeface="Arial" charset="0"/>
              <a:buNone/>
              <a:defRPr/>
            </a:pPr>
            <a:r>
              <a:rPr lang="en-US" dirty="0" smtClean="0"/>
              <a:t>	A </a:t>
            </a:r>
            <a:r>
              <a:rPr lang="en-US" dirty="0"/>
              <a:t>=def. a B which Cs</a:t>
            </a:r>
          </a:p>
          <a:p>
            <a:pPr marL="0" indent="0" eaLnBrk="1" hangingPunct="1">
              <a:spcAft>
                <a:spcPts val="725"/>
              </a:spcAft>
              <a:buFont typeface="Arial" charset="0"/>
              <a:buNone/>
              <a:defRPr/>
            </a:pPr>
            <a:r>
              <a:rPr lang="en-US" dirty="0"/>
              <a:t>where B is the parent term of A in the ontology </a:t>
            </a:r>
            <a:r>
              <a:rPr lang="en-US" dirty="0" smtClean="0"/>
              <a:t>hierarchy</a:t>
            </a:r>
          </a:p>
        </p:txBody>
      </p:sp>
      <p:sp>
        <p:nvSpPr>
          <p:cNvPr id="4" name="Slide Number Placeholder 3"/>
          <p:cNvSpPr>
            <a:spLocks noGrp="1"/>
          </p:cNvSpPr>
          <p:nvPr>
            <p:ph type="sldNum" sz="quarter" idx="12"/>
          </p:nvPr>
        </p:nvSpPr>
        <p:spPr/>
        <p:txBody>
          <a:bodyPr/>
          <a:lstStyle/>
          <a:p>
            <a:pPr>
              <a:defRPr/>
            </a:pPr>
            <a:fld id="{B3651146-C196-4E71-8857-9844394BFB16}" type="slidenum">
              <a:rPr lang="en-US"/>
              <a:pPr>
                <a:defRPr/>
              </a:pPr>
              <a:t>80</a:t>
            </a:fld>
            <a:endParaRPr lang="en-US"/>
          </a:p>
        </p:txBody>
      </p:sp>
    </p:spTree>
    <p:extLst>
      <p:ext uri="{BB962C8B-B14F-4D97-AF65-F5344CB8AC3E}">
        <p14:creationId xmlns:p14="http://schemas.microsoft.com/office/powerpoint/2010/main" val="17760906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z="4800" smtClean="0"/>
              <a:t>Because the ontologies in the Foundry</a:t>
            </a:r>
            <a:endParaRPr lang="en-US" sz="3600" smtClean="0"/>
          </a:p>
        </p:txBody>
      </p:sp>
      <p:sp>
        <p:nvSpPr>
          <p:cNvPr id="62467" name="Content Placeholder 2"/>
          <p:cNvSpPr>
            <a:spLocks noGrp="1"/>
          </p:cNvSpPr>
          <p:nvPr>
            <p:ph idx="1"/>
          </p:nvPr>
        </p:nvSpPr>
        <p:spPr>
          <a:xfrm>
            <a:off x="228600" y="1676400"/>
            <a:ext cx="8534400" cy="4876800"/>
          </a:xfrm>
        </p:spPr>
        <p:txBody>
          <a:bodyPr/>
          <a:lstStyle/>
          <a:p>
            <a:pPr>
              <a:buFontTx/>
              <a:buNone/>
            </a:pPr>
            <a:r>
              <a:rPr lang="en-US" smtClean="0"/>
              <a:t>	are built as orthogonal modules which form an incrementally evolving network</a:t>
            </a:r>
          </a:p>
          <a:p>
            <a:r>
              <a:rPr lang="en-US" smtClean="0"/>
              <a:t>scientists are motivated to commit to developing ontologies because they will need in their own work ontologies that fit into this network</a:t>
            </a:r>
          </a:p>
          <a:p>
            <a:r>
              <a:rPr lang="en-US" smtClean="0"/>
              <a:t>users are motivated by the assurance that the ontologies they turn to are maintained by experts</a:t>
            </a:r>
          </a:p>
        </p:txBody>
      </p:sp>
      <p:sp>
        <p:nvSpPr>
          <p:cNvPr id="6246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8BB306CB-F739-4D50-9108-81E8E8B23E83}" type="slidenum">
              <a:rPr lang="en-US" smtClean="0">
                <a:solidFill>
                  <a:srgbClr val="898989"/>
                </a:solidFill>
              </a:rPr>
              <a:pPr fontAlgn="base">
                <a:spcBef>
                  <a:spcPct val="0"/>
                </a:spcBef>
                <a:spcAft>
                  <a:spcPct val="0"/>
                </a:spcAft>
              </a:pPr>
              <a:t>81</a:t>
            </a:fld>
            <a:endParaRPr lang="en-US" smtClean="0">
              <a:solidFill>
                <a:srgbClr val="898989"/>
              </a:solidFill>
            </a:endParaRPr>
          </a:p>
        </p:txBody>
      </p:sp>
    </p:spTree>
    <p:extLst>
      <p:ext uri="{BB962C8B-B14F-4D97-AF65-F5344CB8AC3E}">
        <p14:creationId xmlns:p14="http://schemas.microsoft.com/office/powerpoint/2010/main" val="244400292"/>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More benefits of orthogonality</a:t>
            </a:r>
          </a:p>
        </p:txBody>
      </p:sp>
      <p:sp>
        <p:nvSpPr>
          <p:cNvPr id="63491" name="Content Placeholder 2"/>
          <p:cNvSpPr>
            <a:spLocks noGrp="1"/>
          </p:cNvSpPr>
          <p:nvPr>
            <p:ph idx="1"/>
          </p:nvPr>
        </p:nvSpPr>
        <p:spPr/>
        <p:txBody>
          <a:bodyPr/>
          <a:lstStyle/>
          <a:p>
            <a:r>
              <a:rPr lang="en-US" smtClean="0"/>
              <a:t>helps those new to ontology to find what they need</a:t>
            </a:r>
          </a:p>
          <a:p>
            <a:r>
              <a:rPr lang="en-US" smtClean="0"/>
              <a:t>to find models of good practice</a:t>
            </a:r>
          </a:p>
          <a:p>
            <a:r>
              <a:rPr lang="en-US" smtClean="0"/>
              <a:t>ensures mutual consistency of ontologies (trivially)</a:t>
            </a:r>
          </a:p>
          <a:p>
            <a:r>
              <a:rPr lang="en-US" smtClean="0"/>
              <a:t>and thereby ensures </a:t>
            </a:r>
            <a:r>
              <a:rPr lang="en-US" i="1" smtClean="0"/>
              <a:t>additivity </a:t>
            </a:r>
            <a:r>
              <a:rPr lang="en-US" smtClean="0"/>
              <a:t>of annotations </a:t>
            </a:r>
          </a:p>
          <a:p>
            <a:endParaRPr lang="en-US" smtClean="0"/>
          </a:p>
          <a:p>
            <a:endParaRPr lang="en-US" smtClean="0"/>
          </a:p>
        </p:txBody>
      </p:sp>
      <p:sp>
        <p:nvSpPr>
          <p:cNvPr id="634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E505EC44-F828-446C-99DC-F95E3F10A170}" type="slidenum">
              <a:rPr lang="en-US" smtClean="0">
                <a:solidFill>
                  <a:srgbClr val="898989"/>
                </a:solidFill>
              </a:rPr>
              <a:pPr fontAlgn="base">
                <a:spcBef>
                  <a:spcPct val="0"/>
                </a:spcBef>
                <a:spcAft>
                  <a:spcPct val="0"/>
                </a:spcAft>
              </a:pPr>
              <a:t>82</a:t>
            </a:fld>
            <a:endParaRPr lang="en-US" smtClean="0">
              <a:solidFill>
                <a:srgbClr val="898989"/>
              </a:solidFill>
            </a:endParaRPr>
          </a:p>
        </p:txBody>
      </p:sp>
    </p:spTree>
    <p:extLst>
      <p:ext uri="{BB962C8B-B14F-4D97-AF65-F5344CB8AC3E}">
        <p14:creationId xmlns:p14="http://schemas.microsoft.com/office/powerpoint/2010/main" val="2072334436"/>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More benefits of orthogonality</a:t>
            </a:r>
          </a:p>
        </p:txBody>
      </p:sp>
      <p:sp>
        <p:nvSpPr>
          <p:cNvPr id="64515" name="Content Placeholder 2"/>
          <p:cNvSpPr>
            <a:spLocks noGrp="1"/>
          </p:cNvSpPr>
          <p:nvPr>
            <p:ph idx="1"/>
          </p:nvPr>
        </p:nvSpPr>
        <p:spPr/>
        <p:txBody>
          <a:bodyPr/>
          <a:lstStyle/>
          <a:p>
            <a:r>
              <a:rPr lang="en-US" smtClean="0"/>
              <a:t>No need to reinvent the wheel for each new domain</a:t>
            </a:r>
          </a:p>
          <a:p>
            <a:r>
              <a:rPr lang="en-US" smtClean="0"/>
              <a:t>Can profit from storehouse of lessons learned</a:t>
            </a:r>
          </a:p>
          <a:p>
            <a:r>
              <a:rPr lang="en-US" smtClean="0"/>
              <a:t>Can more easily reuse what is made by others</a:t>
            </a:r>
          </a:p>
          <a:p>
            <a:r>
              <a:rPr lang="en-US" smtClean="0"/>
              <a:t>Can more easily reuse training</a:t>
            </a:r>
          </a:p>
          <a:p>
            <a:r>
              <a:rPr lang="en-US" smtClean="0"/>
              <a:t>Can more easily inspect and criticize results of others’ work</a:t>
            </a:r>
          </a:p>
          <a:p>
            <a:r>
              <a:rPr lang="en-US" smtClean="0"/>
              <a:t>Leads to innovations (e.g. Mireot, Ontofox) in strategies for combining ontologies </a:t>
            </a:r>
          </a:p>
          <a:p>
            <a:endParaRPr lang="en-US" smtClean="0"/>
          </a:p>
        </p:txBody>
      </p:sp>
      <p:sp>
        <p:nvSpPr>
          <p:cNvPr id="6451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522A9306-F4CC-4E67-A1AE-C6B74AFB5818}" type="slidenum">
              <a:rPr lang="en-US" smtClean="0">
                <a:solidFill>
                  <a:srgbClr val="898989"/>
                </a:solidFill>
              </a:rPr>
              <a:pPr fontAlgn="base">
                <a:spcBef>
                  <a:spcPct val="0"/>
                </a:spcBef>
                <a:spcAft>
                  <a:spcPct val="0"/>
                </a:spcAft>
              </a:pPr>
              <a:t>83</a:t>
            </a:fld>
            <a:endParaRPr lang="en-US" smtClean="0">
              <a:solidFill>
                <a:srgbClr val="898989"/>
              </a:solidFill>
            </a:endParaRPr>
          </a:p>
        </p:txBody>
      </p:sp>
    </p:spTree>
    <p:extLst>
      <p:ext uri="{BB962C8B-B14F-4D97-AF65-F5344CB8AC3E}">
        <p14:creationId xmlns:p14="http://schemas.microsoft.com/office/powerpoint/2010/main" val="4159659261"/>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3"/>
          <p:cNvSpPr>
            <a:spLocks noChangeArrowheads="1"/>
          </p:cNvSpPr>
          <p:nvPr/>
        </p:nvSpPr>
        <p:spPr bwMode="auto">
          <a:xfrm>
            <a:off x="1143000" y="1600200"/>
            <a:ext cx="2743200" cy="1295400"/>
          </a:xfrm>
          <a:prstGeom prst="rect">
            <a:avLst/>
          </a:prstGeom>
          <a:solidFill>
            <a:schemeClr val="accent1"/>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2400" smtClean="0">
                <a:solidFill>
                  <a:srgbClr val="000000"/>
                </a:solidFill>
              </a:rPr>
              <a:t>Continuant</a:t>
            </a:r>
          </a:p>
        </p:txBody>
      </p:sp>
      <p:sp>
        <p:nvSpPr>
          <p:cNvPr id="66563" name="Rectangle 4"/>
          <p:cNvSpPr>
            <a:spLocks noChangeArrowheads="1"/>
          </p:cNvSpPr>
          <p:nvPr/>
        </p:nvSpPr>
        <p:spPr bwMode="auto">
          <a:xfrm>
            <a:off x="5562600" y="1606550"/>
            <a:ext cx="2692400" cy="1289050"/>
          </a:xfrm>
          <a:prstGeom prst="rect">
            <a:avLst/>
          </a:prstGeom>
          <a:solidFill>
            <a:schemeClr val="accent1"/>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2400" smtClean="0">
                <a:solidFill>
                  <a:srgbClr val="000000"/>
                </a:solidFill>
              </a:rPr>
              <a:t>Occurrent</a:t>
            </a:r>
          </a:p>
        </p:txBody>
      </p:sp>
      <p:sp>
        <p:nvSpPr>
          <p:cNvPr id="66564" name="Rectangle 5"/>
          <p:cNvSpPr>
            <a:spLocks noChangeArrowheads="1"/>
          </p:cNvSpPr>
          <p:nvPr/>
        </p:nvSpPr>
        <p:spPr bwMode="auto">
          <a:xfrm>
            <a:off x="76200" y="3429000"/>
            <a:ext cx="2133600" cy="990600"/>
          </a:xfrm>
          <a:prstGeom prst="rect">
            <a:avLst/>
          </a:prstGeom>
          <a:solidFill>
            <a:schemeClr val="accent1"/>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2400" smtClean="0">
                <a:solidFill>
                  <a:srgbClr val="000000"/>
                </a:solidFill>
              </a:rPr>
              <a:t>Independent</a:t>
            </a:r>
          </a:p>
          <a:p>
            <a:pPr algn="ctr" eaLnBrk="0" fontAlgn="base" hangingPunct="0">
              <a:spcBef>
                <a:spcPct val="0"/>
              </a:spcBef>
              <a:spcAft>
                <a:spcPct val="0"/>
              </a:spcAft>
            </a:pPr>
            <a:r>
              <a:rPr lang="en-US" sz="2400" smtClean="0">
                <a:solidFill>
                  <a:srgbClr val="000000"/>
                </a:solidFill>
              </a:rPr>
              <a:t>Continuant</a:t>
            </a:r>
          </a:p>
        </p:txBody>
      </p:sp>
      <p:sp>
        <p:nvSpPr>
          <p:cNvPr id="66565" name="Rectangle 6"/>
          <p:cNvSpPr>
            <a:spLocks noChangeArrowheads="1"/>
          </p:cNvSpPr>
          <p:nvPr/>
        </p:nvSpPr>
        <p:spPr bwMode="auto">
          <a:xfrm>
            <a:off x="3200400" y="3429000"/>
            <a:ext cx="1752600" cy="990600"/>
          </a:xfrm>
          <a:prstGeom prst="rect">
            <a:avLst/>
          </a:prstGeom>
          <a:solidFill>
            <a:schemeClr val="accent1"/>
          </a:solidFill>
          <a:ln w="9525">
            <a:solidFill>
              <a:schemeClr val="tx1"/>
            </a:solidFill>
            <a:miter lim="800000"/>
            <a:headEnd/>
            <a:tailEnd/>
          </a:ln>
        </p:spPr>
        <p:txBody>
          <a:bodyPr wrap="none" anchor="ctr"/>
          <a:lstStyle/>
          <a:p>
            <a:pPr algn="ctr" eaLnBrk="0" fontAlgn="base" hangingPunct="0">
              <a:spcBef>
                <a:spcPct val="0"/>
              </a:spcBef>
              <a:spcAft>
                <a:spcPct val="0"/>
              </a:spcAft>
            </a:pPr>
            <a:r>
              <a:rPr lang="en-US" sz="2400" smtClean="0">
                <a:solidFill>
                  <a:srgbClr val="000000"/>
                </a:solidFill>
              </a:rPr>
              <a:t>Dependent</a:t>
            </a:r>
          </a:p>
          <a:p>
            <a:pPr algn="ctr" eaLnBrk="0" fontAlgn="base" hangingPunct="0">
              <a:spcBef>
                <a:spcPct val="0"/>
              </a:spcBef>
              <a:spcAft>
                <a:spcPct val="0"/>
              </a:spcAft>
            </a:pPr>
            <a:r>
              <a:rPr lang="en-US" sz="2400" smtClean="0">
                <a:solidFill>
                  <a:srgbClr val="000000"/>
                </a:solidFill>
              </a:rPr>
              <a:t>Continuant</a:t>
            </a:r>
          </a:p>
        </p:txBody>
      </p:sp>
      <p:cxnSp>
        <p:nvCxnSpPr>
          <p:cNvPr id="66566" name="AutoShape 7"/>
          <p:cNvCxnSpPr>
            <a:cxnSpLocks noChangeShapeType="1"/>
            <a:stCxn id="66562" idx="2"/>
            <a:endCxn id="66564" idx="0"/>
          </p:cNvCxnSpPr>
          <p:nvPr/>
        </p:nvCxnSpPr>
        <p:spPr bwMode="auto">
          <a:xfrm flipH="1">
            <a:off x="1143000" y="2895600"/>
            <a:ext cx="13716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567" name="AutoShape 8"/>
          <p:cNvCxnSpPr>
            <a:cxnSpLocks noChangeShapeType="1"/>
            <a:stCxn id="66562" idx="2"/>
            <a:endCxn id="66565" idx="0"/>
          </p:cNvCxnSpPr>
          <p:nvPr/>
        </p:nvCxnSpPr>
        <p:spPr bwMode="auto">
          <a:xfrm>
            <a:off x="2514600" y="2895600"/>
            <a:ext cx="15621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6568" name="Text Box 9"/>
          <p:cNvSpPr txBox="1">
            <a:spLocks noChangeArrowheads="1"/>
          </p:cNvSpPr>
          <p:nvPr/>
        </p:nvSpPr>
        <p:spPr bwMode="auto">
          <a:xfrm>
            <a:off x="-47625" y="4537075"/>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pPr>
            <a:r>
              <a:rPr lang="en-US" sz="2400" i="1" smtClean="0">
                <a:solidFill>
                  <a:srgbClr val="000000"/>
                </a:solidFill>
                <a:cs typeface="Arial" charset="0"/>
              </a:rPr>
              <a:t>cell component</a:t>
            </a:r>
          </a:p>
        </p:txBody>
      </p:sp>
      <p:sp>
        <p:nvSpPr>
          <p:cNvPr id="66569" name="Text Box 10"/>
          <p:cNvSpPr txBox="1">
            <a:spLocks noChangeArrowheads="1"/>
          </p:cNvSpPr>
          <p:nvPr/>
        </p:nvSpPr>
        <p:spPr bwMode="auto">
          <a:xfrm>
            <a:off x="5549900" y="302895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pPr>
            <a:r>
              <a:rPr lang="en-US" sz="2400" i="1" smtClean="0">
                <a:solidFill>
                  <a:srgbClr val="000000"/>
                </a:solidFill>
                <a:cs typeface="Arial" charset="0"/>
              </a:rPr>
              <a:t>biological process</a:t>
            </a:r>
          </a:p>
        </p:txBody>
      </p:sp>
      <p:sp>
        <p:nvSpPr>
          <p:cNvPr id="66570" name="Text Box 11"/>
          <p:cNvSpPr txBox="1">
            <a:spLocks noChangeArrowheads="1"/>
          </p:cNvSpPr>
          <p:nvPr/>
        </p:nvSpPr>
        <p:spPr bwMode="auto">
          <a:xfrm>
            <a:off x="2717800" y="4543425"/>
            <a:ext cx="267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pPr>
            <a:r>
              <a:rPr lang="en-US" sz="2400" i="1" smtClean="0">
                <a:solidFill>
                  <a:srgbClr val="000000"/>
                </a:solidFill>
                <a:cs typeface="Arial" charset="0"/>
              </a:rPr>
              <a:t>molecular function</a:t>
            </a:r>
          </a:p>
        </p:txBody>
      </p:sp>
      <p:sp>
        <p:nvSpPr>
          <p:cNvPr id="66571" name="Rectangle 1"/>
          <p:cNvSpPr>
            <a:spLocks noChangeArrowheads="1"/>
          </p:cNvSpPr>
          <p:nvPr/>
        </p:nvSpPr>
        <p:spPr bwMode="auto">
          <a:xfrm>
            <a:off x="2312988" y="282575"/>
            <a:ext cx="55165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4000" smtClean="0">
                <a:solidFill>
                  <a:srgbClr val="CC3300"/>
                </a:solidFill>
              </a:rPr>
              <a:t>Basic Formal Ontology </a:t>
            </a:r>
            <a:endParaRPr lang="en-US" sz="4000" smtClean="0">
              <a:solidFill>
                <a:srgbClr val="000000"/>
              </a:solidFill>
            </a:endParaRPr>
          </a:p>
        </p:txBody>
      </p:sp>
      <p:sp>
        <p:nvSpPr>
          <p:cNvPr id="2" name="Slide Number Placeholder 1"/>
          <p:cNvSpPr>
            <a:spLocks noGrp="1"/>
          </p:cNvSpPr>
          <p:nvPr>
            <p:ph type="sldNum" sz="quarter" idx="12"/>
          </p:nvPr>
        </p:nvSpPr>
        <p:spPr/>
        <p:txBody>
          <a:bodyPr/>
          <a:lstStyle/>
          <a:p>
            <a:pPr>
              <a:defRPr/>
            </a:pPr>
            <a:fld id="{F277AA51-9B17-4CEE-BF4B-41F68E36DC16}" type="slidenum">
              <a:rPr lang="en-US" smtClean="0">
                <a:solidFill>
                  <a:srgbClr val="000000"/>
                </a:solidFill>
              </a:rPr>
              <a:pPr>
                <a:defRPr/>
              </a:pPr>
              <a:t>84</a:t>
            </a:fld>
            <a:endParaRPr lang="en-US">
              <a:solidFill>
                <a:srgbClr val="000000"/>
              </a:solidFill>
            </a:endParaRPr>
          </a:p>
        </p:txBody>
      </p:sp>
    </p:spTree>
    <p:extLst>
      <p:ext uri="{BB962C8B-B14F-4D97-AF65-F5344CB8AC3E}">
        <p14:creationId xmlns:p14="http://schemas.microsoft.com/office/powerpoint/2010/main" val="7044249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Line 2"/>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prstClr val="black"/>
              </a:solidFill>
              <a:latin typeface="Arial" charset="0"/>
            </a:endParaRPr>
          </a:p>
        </p:txBody>
      </p:sp>
      <p:sp>
        <p:nvSpPr>
          <p:cNvPr id="67587" name="Line 3"/>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prstClr val="black"/>
              </a:solidFill>
              <a:latin typeface="Arial" charset="0"/>
            </a:endParaRPr>
          </a:p>
        </p:txBody>
      </p:sp>
      <p:graphicFrame>
        <p:nvGraphicFramePr>
          <p:cNvPr id="472109" name="Group 45"/>
          <p:cNvGraphicFramePr>
            <a:graphicFrameLocks noGrp="1"/>
          </p:cNvGraphicFramePr>
          <p:nvPr/>
        </p:nvGraphicFramePr>
        <p:xfrm>
          <a:off x="1905000" y="2590800"/>
          <a:ext cx="6875463" cy="3452814"/>
        </p:xfrm>
        <a:graphic>
          <a:graphicData uri="http://schemas.openxmlformats.org/drawingml/2006/table">
            <a:tbl>
              <a:tblPr/>
              <a:tblGrid>
                <a:gridCol w="970805"/>
                <a:gridCol w="1623423"/>
                <a:gridCol w="1292096"/>
                <a:gridCol w="1388888"/>
                <a:gridCol w="1600251"/>
              </a:tblGrid>
              <a:tr h="609667">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Anatomy Ontology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Environment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Arial" charset="0"/>
                        </a:rPr>
                        <a:t>(EnvO)</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rPr>
                        <a:t>Infectious Disease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rPr>
                        <a:t>(IDO*)</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smtClean="0">
                          <a:ln>
                            <a:noFill/>
                          </a:ln>
                          <a:solidFill>
                            <a:schemeClr val="tx1"/>
                          </a:solidFill>
                          <a:effectLst/>
                          <a:latin typeface="Palatino Linotype" pitchFamily="18" charset="0"/>
                          <a:ea typeface="+mn-ea"/>
                          <a:cs typeface="Times New Roman" pitchFamily="18" charset="0"/>
                        </a:rPr>
                        <a:t>Biological Process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kern="1200" cap="none" normalizeH="0" baseline="0" dirty="0" smtClean="0">
                          <a:ln>
                            <a:noFill/>
                          </a:ln>
                          <a:solidFill>
                            <a:schemeClr val="tx1"/>
                          </a:solidFill>
                          <a:effectLst/>
                          <a:latin typeface="Palatino Linotype" pitchFamily="18" charset="0"/>
                          <a:ea typeface="+mn-ea"/>
                          <a:cs typeface="Times New Roman" pitchFamily="18" charset="0"/>
                        </a:rPr>
                        <a:t>Ontology (GO*)</a:t>
                      </a:r>
                      <a:endParaRPr lang="en-US" sz="1800" dirty="0"/>
                    </a:p>
                  </a:txBody>
                  <a:tcPr marL="0" marR="0" marT="0" marB="45725"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r>
              <a:tr h="6736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Cell  Ontology</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Cellular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Component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Ontology</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smtClean="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r>
              <a:tr h="469524">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Phenotypic Quality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Ontology</a:t>
                      </a:r>
                      <a:b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smtClean="0">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smtClean="0">
                        <a:ln>
                          <a:noFill/>
                        </a:ln>
                        <a:solidFill>
                          <a:schemeClr val="tx1"/>
                        </a:solidFill>
                        <a:effectLst/>
                        <a:latin typeface="Palatino Linotype" pitchFamily="18"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r>
              <a:tr h="591241">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Subcellular Anatomy Ontology (SAO)</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hMerge="1">
                  <a:txBody>
                    <a:bodyPr/>
                    <a:lstStyle/>
                    <a:p>
                      <a:endParaRPr lang="en-US" dirty="0"/>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r>
              <a:tr h="533457">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Sequence Ontology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 (SO*)</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hMerge="1">
                  <a:txBody>
                    <a:bodyPr/>
                    <a:lstStyle/>
                    <a:p>
                      <a:endParaRPr lang="en-US" dirty="0"/>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smtClean="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r>
              <a:tr h="575325">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Protein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Palatino Linotype" pitchFamily="18" charset="0"/>
                          <a:cs typeface="Times New Roman" pitchFamily="18" charset="0"/>
                        </a:rPr>
                        <a:t>(PRO*)</a:t>
                      </a:r>
                      <a:endParaRPr kumimoji="0" lang="en-US" sz="1600" b="1" i="0" u="none" strike="noStrike" cap="none" normalizeH="0" baseline="0" dirty="0" smtClean="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hMerge="1">
                  <a:txBody>
                    <a:bodyPr/>
                    <a:lstStyle/>
                    <a:p>
                      <a:endParaRPr lang="en-US" dirty="0"/>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r>
            </a:tbl>
          </a:graphicData>
        </a:graphic>
      </p:graphicFrame>
      <p:sp>
        <p:nvSpPr>
          <p:cNvPr id="67615" name="Text Box 41"/>
          <p:cNvSpPr txBox="1">
            <a:spLocks noChangeArrowheads="1"/>
          </p:cNvSpPr>
          <p:nvPr/>
        </p:nvSpPr>
        <p:spPr bwMode="auto">
          <a:xfrm>
            <a:off x="0" y="6248400"/>
            <a:ext cx="89154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lnSpc>
                <a:spcPct val="90000"/>
              </a:lnSpc>
              <a:spcBef>
                <a:spcPct val="20000"/>
              </a:spcBef>
              <a:spcAft>
                <a:spcPct val="0"/>
              </a:spcAft>
            </a:pPr>
            <a:r>
              <a:rPr lang="en-US" sz="3000" smtClean="0">
                <a:solidFill>
                  <a:srgbClr val="000000"/>
                </a:solidFill>
                <a:latin typeface="Calibri" pitchFamily="34" charset="0"/>
                <a:cs typeface="Arial" charset="0"/>
              </a:rPr>
              <a:t>             Extension Strategy +  Modular Organization</a:t>
            </a:r>
            <a:endParaRPr lang="en-US" sz="2000" smtClean="0">
              <a:solidFill>
                <a:srgbClr val="000000"/>
              </a:solidFill>
              <a:latin typeface="Calibri" pitchFamily="34" charset="0"/>
              <a:cs typeface="Arial" charset="0"/>
            </a:endParaRPr>
          </a:p>
        </p:txBody>
      </p:sp>
      <p:sp>
        <p:nvSpPr>
          <p:cNvPr id="37920" name="Slide Number Placeholder 9"/>
          <p:cNvSpPr>
            <a:spLocks noGrp="1"/>
          </p:cNvSpPr>
          <p:nvPr>
            <p:ph type="sldNum" sz="quarter" idx="12"/>
          </p:nvPr>
        </p:nvSpPr>
        <p:spPr/>
        <p:txBody>
          <a:bodyPr/>
          <a:lstStyle/>
          <a:p>
            <a:pPr>
              <a:defRPr/>
            </a:pPr>
            <a:fld id="{1ADEA47B-FA35-4E5C-AF75-F79B22E6C807}" type="slidenum">
              <a:rPr lang="en-US"/>
              <a:pPr>
                <a:defRPr/>
              </a:pPr>
              <a:t>85</a:t>
            </a:fld>
            <a:endParaRPr lang="en-US"/>
          </a:p>
        </p:txBody>
      </p:sp>
      <p:sp>
        <p:nvSpPr>
          <p:cNvPr id="67617" name="TextBox 10"/>
          <p:cNvSpPr txBox="1">
            <a:spLocks noChangeArrowheads="1"/>
          </p:cNvSpPr>
          <p:nvPr/>
        </p:nvSpPr>
        <p:spPr bwMode="auto">
          <a:xfrm>
            <a:off x="277813" y="395288"/>
            <a:ext cx="16002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fontAlgn="base">
              <a:spcBef>
                <a:spcPct val="0"/>
              </a:spcBef>
              <a:spcAft>
                <a:spcPct val="0"/>
              </a:spcAft>
            </a:pPr>
            <a:r>
              <a:rPr lang="en-US" sz="2400" b="1" smtClean="0">
                <a:solidFill>
                  <a:srgbClr val="000000"/>
                </a:solidFill>
                <a:latin typeface="Calibri" pitchFamily="34" charset="0"/>
                <a:cs typeface="Arial" charset="0"/>
              </a:rPr>
              <a:t>top level</a:t>
            </a: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endParaRPr lang="en-US" sz="1200" b="1" smtClean="0">
              <a:solidFill>
                <a:srgbClr val="000000"/>
              </a:solidFill>
              <a:latin typeface="Calibri" pitchFamily="34" charset="0"/>
              <a:cs typeface="Arial" charset="0"/>
            </a:endParaRPr>
          </a:p>
          <a:p>
            <a:pPr algn="r" fontAlgn="base">
              <a:spcBef>
                <a:spcPct val="0"/>
              </a:spcBef>
              <a:spcAft>
                <a:spcPct val="0"/>
              </a:spcAft>
            </a:pPr>
            <a:r>
              <a:rPr lang="en-US" sz="2400" b="1" smtClean="0">
                <a:solidFill>
                  <a:srgbClr val="000000"/>
                </a:solidFill>
                <a:latin typeface="Calibri" pitchFamily="34" charset="0"/>
                <a:cs typeface="Arial" charset="0"/>
              </a:rPr>
              <a:t>mid-level</a:t>
            </a: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endParaRPr lang="en-US" sz="2400" b="1" smtClean="0">
              <a:solidFill>
                <a:srgbClr val="000000"/>
              </a:solidFill>
              <a:latin typeface="Calibri" pitchFamily="34" charset="0"/>
              <a:cs typeface="Arial" charset="0"/>
            </a:endParaRPr>
          </a:p>
          <a:p>
            <a:pPr algn="r" fontAlgn="base">
              <a:spcBef>
                <a:spcPct val="0"/>
              </a:spcBef>
              <a:spcAft>
                <a:spcPct val="0"/>
              </a:spcAft>
            </a:pPr>
            <a:r>
              <a:rPr lang="en-US" sz="2400" b="1" smtClean="0">
                <a:solidFill>
                  <a:srgbClr val="000000"/>
                </a:solidFill>
                <a:latin typeface="Calibri" pitchFamily="34" charset="0"/>
                <a:cs typeface="Arial" charset="0"/>
              </a:rPr>
              <a:t>domain level</a:t>
            </a:r>
          </a:p>
        </p:txBody>
      </p:sp>
      <p:graphicFrame>
        <p:nvGraphicFramePr>
          <p:cNvPr id="12" name="Group 45"/>
          <p:cNvGraphicFramePr>
            <a:graphicFrameLocks noGrp="1"/>
          </p:cNvGraphicFramePr>
          <p:nvPr/>
        </p:nvGraphicFramePr>
        <p:xfrm>
          <a:off x="1905000" y="1295400"/>
          <a:ext cx="6858000" cy="1265238"/>
        </p:xfrm>
        <a:graphic>
          <a:graphicData uri="http://schemas.openxmlformats.org/drawingml/2006/table">
            <a:tbl>
              <a:tblPr/>
              <a:tblGrid>
                <a:gridCol w="2590800"/>
                <a:gridCol w="2209800"/>
                <a:gridCol w="2057400"/>
              </a:tblGrid>
              <a:tr h="1265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Palatino Linotype" pitchFamily="18" charset="0"/>
                          <a:cs typeface="Arial" charset="0"/>
                        </a:rPr>
                        <a:t>Information Artifact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Palatino Linotype" pitchFamily="18" charset="0"/>
                          <a:cs typeface="Arial" charset="0"/>
                        </a:rPr>
                        <a:t>(IAO)</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Palatino Linotype" pitchFamily="18" charset="0"/>
                          <a:cs typeface="Arial" charset="0"/>
                        </a:rPr>
                        <a:t>Ontology for Biomedical Investigations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Palatino Linotype" pitchFamily="18" charset="0"/>
                          <a:cs typeface="Arial" charset="0"/>
                        </a:rPr>
                        <a:t>(OBI</a:t>
                      </a:r>
                      <a:r>
                        <a:rPr kumimoji="0" lang="en-US" sz="2000" b="1" i="0" u="none" strike="noStrike" cap="none" normalizeH="0" baseline="0" dirty="0" smtClean="0">
                          <a:ln>
                            <a:noFill/>
                          </a:ln>
                          <a:solidFill>
                            <a:schemeClr val="tx1"/>
                          </a:solidFill>
                          <a:effectLst/>
                          <a:latin typeface="Palatino Linotype" pitchFamily="18" charset="0"/>
                          <a:cs typeface="Arial" charset="0"/>
                        </a:rPr>
                        <a:t>)</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Palatino Linotype" pitchFamily="18" charset="0"/>
                          <a:cs typeface="Arial" charset="0"/>
                        </a:rPr>
                        <a:t>Spatial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Palatino Linotype" pitchFamily="18" charset="0"/>
                          <a:cs typeface="Arial" charset="0"/>
                        </a:rPr>
                        <a:t>(BSPO)</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r>
            </a:tbl>
          </a:graphicData>
        </a:graphic>
      </p:graphicFrame>
      <p:sp>
        <p:nvSpPr>
          <p:cNvPr id="15" name="Trapezoid 14"/>
          <p:cNvSpPr/>
          <p:nvPr/>
        </p:nvSpPr>
        <p:spPr bwMode="auto">
          <a:xfrm>
            <a:off x="2022475" y="457200"/>
            <a:ext cx="6650038" cy="609600"/>
          </a:xfrm>
          <a:prstGeom prst="trapezoid">
            <a:avLst>
              <a:gd name="adj" fmla="val 103997"/>
            </a:avLst>
          </a:prstGeom>
          <a:solidFill>
            <a:srgbClr val="92D050"/>
          </a:solidFill>
          <a:ln w="19685" cap="flat" cmpd="sng" algn="ctr">
            <a:solidFill>
              <a:srgbClr val="C00000"/>
            </a:solidFill>
            <a:prstDash val="solid"/>
            <a:round/>
            <a:headEnd type="none" w="med" len="med"/>
            <a:tailEnd type="none" w="med" len="med"/>
          </a:ln>
          <a:effectLst/>
        </p:spPr>
        <p:txBody>
          <a:bodyPr/>
          <a:lstStyle/>
          <a:p>
            <a:pPr algn="ctr" eaLnBrk="0" fontAlgn="base" hangingPunct="0">
              <a:spcBef>
                <a:spcPct val="0"/>
              </a:spcBef>
              <a:spcAft>
                <a:spcPct val="0"/>
              </a:spcAft>
              <a:defRPr/>
            </a:pPr>
            <a:r>
              <a:rPr lang="en-US" sz="2400" b="1" dirty="0">
                <a:solidFill>
                  <a:prstClr val="black"/>
                </a:solidFill>
                <a:latin typeface="Arial" charset="0"/>
                <a:cs typeface="Arial" charset="0"/>
              </a:rPr>
              <a:t>Basic Formal Ontology (BFO)</a:t>
            </a:r>
          </a:p>
        </p:txBody>
      </p:sp>
    </p:spTree>
    <p:extLst>
      <p:ext uri="{BB962C8B-B14F-4D97-AF65-F5344CB8AC3E}">
        <p14:creationId xmlns:p14="http://schemas.microsoft.com/office/powerpoint/2010/main" val="344942083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381000" y="533400"/>
          <a:ext cx="87630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648200" y="0"/>
            <a:ext cx="449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3600" dirty="0" err="1">
                <a:solidFill>
                  <a:srgbClr val="000000"/>
                </a:solidFill>
              </a:rPr>
              <a:t>BFO:continuant</a:t>
            </a:r>
            <a:endParaRPr lang="en-US" sz="3600" dirty="0">
              <a:solidFill>
                <a:srgbClr val="000000"/>
              </a:solidFill>
            </a:endParaRPr>
          </a:p>
        </p:txBody>
      </p:sp>
      <p:sp>
        <p:nvSpPr>
          <p:cNvPr id="68612" name="Slide Number Placeholder 6"/>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fld id="{48142F10-F64F-433A-BE6B-C9055835340C}" type="slidenum">
              <a:rPr lang="en-US" smtClean="0">
                <a:solidFill>
                  <a:srgbClr val="000000"/>
                </a:solidFill>
                <a:latin typeface="Arial Black" pitchFamily="34" charset="0"/>
              </a:rPr>
              <a:pPr eaLnBrk="0" fontAlgn="base" hangingPunct="0">
                <a:spcBef>
                  <a:spcPct val="0"/>
                </a:spcBef>
                <a:spcAft>
                  <a:spcPct val="0"/>
                </a:spcAft>
              </a:pPr>
              <a:t>86</a:t>
            </a:fld>
            <a:endParaRPr lang="en-US" smtClean="0">
              <a:solidFill>
                <a:srgbClr val="000000"/>
              </a:solidFill>
              <a:latin typeface="Arial Black" pitchFamily="34" charset="0"/>
            </a:endParaRPr>
          </a:p>
        </p:txBody>
      </p:sp>
    </p:spTree>
    <p:extLst>
      <p:ext uri="{BB962C8B-B14F-4D97-AF65-F5344CB8AC3E}">
        <p14:creationId xmlns:p14="http://schemas.microsoft.com/office/powerpoint/2010/main" val="268134209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nvGraphicFramePr>
        <p:xfrm>
          <a:off x="457200" y="457200"/>
          <a:ext cx="8305800"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410200" y="0"/>
            <a:ext cx="3733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3600" dirty="0" err="1">
                <a:solidFill>
                  <a:srgbClr val="000000"/>
                </a:solidFill>
              </a:rPr>
              <a:t>BFO:occurrent</a:t>
            </a:r>
            <a:endParaRPr lang="en-US" sz="3600" dirty="0">
              <a:solidFill>
                <a:srgbClr val="000000"/>
              </a:solidFill>
            </a:endParaRPr>
          </a:p>
        </p:txBody>
      </p:sp>
      <p:sp>
        <p:nvSpPr>
          <p:cNvPr id="69636" name="Slide Number Placeholder 4"/>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fld id="{846969DD-6685-4F21-AF74-84890D3EA4A6}" type="slidenum">
              <a:rPr lang="en-US" smtClean="0">
                <a:solidFill>
                  <a:srgbClr val="000000"/>
                </a:solidFill>
                <a:latin typeface="Arial Black" pitchFamily="34" charset="0"/>
              </a:rPr>
              <a:pPr eaLnBrk="0" fontAlgn="base" hangingPunct="0">
                <a:spcBef>
                  <a:spcPct val="0"/>
                </a:spcBef>
                <a:spcAft>
                  <a:spcPct val="0"/>
                </a:spcAft>
              </a:pPr>
              <a:t>87</a:t>
            </a:fld>
            <a:endParaRPr lang="en-US" smtClean="0">
              <a:solidFill>
                <a:srgbClr val="000000"/>
              </a:solidFill>
              <a:latin typeface="Arial Black" pitchFamily="34" charset="0"/>
            </a:endParaRPr>
          </a:p>
        </p:txBody>
      </p:sp>
    </p:spTree>
    <p:extLst>
      <p:ext uri="{BB962C8B-B14F-4D97-AF65-F5344CB8AC3E}">
        <p14:creationId xmlns:p14="http://schemas.microsoft.com/office/powerpoint/2010/main" val="97024805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TextBox 1"/>
          <p:cNvSpPr txBox="1">
            <a:spLocks noChangeArrowheads="1"/>
          </p:cNvSpPr>
          <p:nvPr/>
        </p:nvSpPr>
        <p:spPr bwMode="auto">
          <a:xfrm>
            <a:off x="1143000" y="1651000"/>
            <a:ext cx="6324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4000" b="1" smtClean="0">
                <a:solidFill>
                  <a:srgbClr val="000000"/>
                </a:solidFill>
              </a:rPr>
              <a:t>More than 100 Ontology projects using BFO</a:t>
            </a:r>
          </a:p>
          <a:p>
            <a:pPr eaLnBrk="0" fontAlgn="base" hangingPunct="0">
              <a:spcBef>
                <a:spcPct val="0"/>
              </a:spcBef>
              <a:spcAft>
                <a:spcPct val="0"/>
              </a:spcAft>
            </a:pPr>
            <a:endParaRPr lang="en-US" sz="4000" b="1" smtClean="0">
              <a:solidFill>
                <a:srgbClr val="000000"/>
              </a:solidFill>
            </a:endParaRPr>
          </a:p>
          <a:p>
            <a:pPr eaLnBrk="0" fontAlgn="base" hangingPunct="0">
              <a:spcBef>
                <a:spcPct val="0"/>
              </a:spcBef>
              <a:spcAft>
                <a:spcPct val="0"/>
              </a:spcAft>
            </a:pPr>
            <a:r>
              <a:rPr lang="en-US" sz="4000" smtClean="0">
                <a:solidFill>
                  <a:srgbClr val="000000"/>
                </a:solidFill>
                <a:hlinkClick r:id="rId2"/>
              </a:rPr>
              <a:t>http://www.ifomis.org/bfo/users</a:t>
            </a:r>
            <a:endParaRPr lang="en-US" sz="4000" b="1" smtClean="0">
              <a:solidFill>
                <a:srgbClr val="000000"/>
              </a:solidFill>
            </a:endParaRPr>
          </a:p>
        </p:txBody>
      </p:sp>
    </p:spTree>
    <p:extLst>
      <p:ext uri="{BB962C8B-B14F-4D97-AF65-F5344CB8AC3E}">
        <p14:creationId xmlns:p14="http://schemas.microsoft.com/office/powerpoint/2010/main" val="260439222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0" y="381000"/>
            <a:ext cx="9144000" cy="685800"/>
          </a:xfrm>
        </p:spPr>
        <p:txBody>
          <a:bodyPr>
            <a:normAutofit fontScale="90000"/>
          </a:bodyPr>
          <a:lstStyle/>
          <a:p>
            <a:pPr eaLnBrk="1" hangingPunct="1">
              <a:defRPr/>
            </a:pPr>
            <a:r>
              <a:rPr lang="en-US" dirty="0" smtClean="0"/>
              <a:t>Basic Formal Ontology</a:t>
            </a:r>
            <a:endParaRPr smtClean="0"/>
          </a:p>
        </p:txBody>
      </p:sp>
      <p:sp>
        <p:nvSpPr>
          <p:cNvPr id="71683" name="Rectangle 3"/>
          <p:cNvSpPr>
            <a:spLocks noChangeArrowheads="1"/>
          </p:cNvSpPr>
          <p:nvPr/>
        </p:nvSpPr>
        <p:spPr bwMode="auto">
          <a:xfrm>
            <a:off x="914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p:txBody>
      </p:sp>
      <p:sp>
        <p:nvSpPr>
          <p:cNvPr id="71684" name="Rectangle 4"/>
          <p:cNvSpPr>
            <a:spLocks noChangeArrowheads="1"/>
          </p:cNvSpPr>
          <p:nvPr/>
        </p:nvSpPr>
        <p:spPr bwMode="auto">
          <a:xfrm>
            <a:off x="5461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Occurrent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process, event</a:t>
            </a:r>
          </a:p>
        </p:txBody>
      </p:sp>
      <p:sp>
        <p:nvSpPr>
          <p:cNvPr id="71685" name="Rectangle 5"/>
          <p:cNvSpPr>
            <a:spLocks noChangeArrowheads="1"/>
          </p:cNvSpPr>
          <p:nvPr/>
        </p:nvSpPr>
        <p:spPr bwMode="auto">
          <a:xfrm>
            <a:off x="304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Independent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thing</a:t>
            </a:r>
          </a:p>
        </p:txBody>
      </p:sp>
      <p:sp>
        <p:nvSpPr>
          <p:cNvPr id="71686" name="Rectangle 6"/>
          <p:cNvSpPr>
            <a:spLocks noChangeArrowheads="1"/>
          </p:cNvSpPr>
          <p:nvPr/>
        </p:nvSpPr>
        <p:spPr bwMode="auto">
          <a:xfrm>
            <a:off x="2438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quality</a:t>
            </a:r>
          </a:p>
        </p:txBody>
      </p:sp>
      <p:cxnSp>
        <p:nvCxnSpPr>
          <p:cNvPr id="71687" name="AutoShape 7"/>
          <p:cNvCxnSpPr>
            <a:cxnSpLocks noChangeShapeType="1"/>
            <a:stCxn id="71683" idx="2"/>
            <a:endCxn id="71685" idx="0"/>
          </p:cNvCxnSpPr>
          <p:nvPr/>
        </p:nvCxnSpPr>
        <p:spPr bwMode="auto">
          <a:xfrm rot="5400000">
            <a:off x="1504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88" name="AutoShape 8"/>
          <p:cNvCxnSpPr>
            <a:cxnSpLocks noChangeShapeType="1"/>
            <a:stCxn id="71683" idx="2"/>
            <a:endCxn id="71686" idx="0"/>
          </p:cNvCxnSpPr>
          <p:nvPr/>
        </p:nvCxnSpPr>
        <p:spPr bwMode="auto">
          <a:xfrm rot="16200000" flipH="1">
            <a:off x="2533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1689" name="Line 9"/>
          <p:cNvSpPr>
            <a:spLocks noChangeShapeType="1"/>
          </p:cNvSpPr>
          <p:nvPr/>
        </p:nvSpPr>
        <p:spPr bwMode="auto">
          <a:xfrm>
            <a:off x="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1690" name="Text Box 10"/>
          <p:cNvSpPr txBox="1">
            <a:spLocks noChangeArrowheads="1"/>
          </p:cNvSpPr>
          <p:nvPr/>
        </p:nvSpPr>
        <p:spPr bwMode="auto">
          <a:xfrm>
            <a:off x="76200" y="5562600"/>
            <a:ext cx="92964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lnSpc>
                <a:spcPct val="55000"/>
              </a:lnSpc>
              <a:spcBef>
                <a:spcPct val="50000"/>
              </a:spcBef>
              <a:spcAft>
                <a:spcPct val="0"/>
              </a:spcAft>
              <a:buClr>
                <a:srgbClr val="000000"/>
              </a:buClr>
              <a:buSzPct val="100000"/>
              <a:buFont typeface="Times New Roman" pitchFamily="18" charset="0"/>
              <a:buNone/>
            </a:pPr>
            <a:r>
              <a:rPr lang="en-US" sz="11000" smtClean="0">
                <a:solidFill>
                  <a:srgbClr val="000000"/>
                </a:solidFill>
                <a:latin typeface="Times New Roman" pitchFamily="18" charset="0"/>
                <a:ea typeface="Lucida Sans Unicode" pitchFamily="34" charset="0"/>
                <a:cs typeface="Lucida Sans Unicode" pitchFamily="34" charset="0"/>
              </a:rPr>
              <a:t> ....  .....    .......</a:t>
            </a:r>
          </a:p>
        </p:txBody>
      </p:sp>
      <p:sp>
        <p:nvSpPr>
          <p:cNvPr id="71691" name="TextBox 10"/>
          <p:cNvSpPr txBox="1">
            <a:spLocks noChangeArrowheads="1"/>
          </p:cNvSpPr>
          <p:nvPr/>
        </p:nvSpPr>
        <p:spPr bwMode="auto">
          <a:xfrm>
            <a:off x="0" y="1143000"/>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smtClean="0">
                <a:solidFill>
                  <a:srgbClr val="FF0000"/>
                </a:solidFill>
                <a:latin typeface="Arial Black" pitchFamily="34" charset="0"/>
              </a:rPr>
              <a:t>types</a:t>
            </a:r>
            <a:endParaRPr lang="en-US" sz="2000" smtClean="0">
              <a:solidFill>
                <a:srgbClr val="FF0000"/>
              </a:solidFill>
              <a:latin typeface="Arial Black" pitchFamily="34" charset="0"/>
            </a:endParaRPr>
          </a:p>
        </p:txBody>
      </p:sp>
      <p:sp>
        <p:nvSpPr>
          <p:cNvPr id="71692" name="TextBox 11"/>
          <p:cNvSpPr txBox="1">
            <a:spLocks noChangeArrowheads="1"/>
          </p:cNvSpPr>
          <p:nvPr/>
        </p:nvSpPr>
        <p:spPr bwMode="auto">
          <a:xfrm>
            <a:off x="0" y="6396038"/>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dirty="0" smtClean="0">
                <a:solidFill>
                  <a:srgbClr val="FF0000"/>
                </a:solidFill>
                <a:latin typeface="Arial Black" pitchFamily="34" charset="0"/>
              </a:rPr>
              <a:t>instances</a:t>
            </a:r>
            <a:endParaRPr lang="en-US" sz="2000" dirty="0" smtClean="0">
              <a:solidFill>
                <a:srgbClr val="FF0000"/>
              </a:solidFill>
              <a:latin typeface="Arial Black" pitchFamily="34" charset="0"/>
            </a:endParaRPr>
          </a:p>
        </p:txBody>
      </p:sp>
    </p:spTree>
    <p:extLst>
      <p:ext uri="{BB962C8B-B14F-4D97-AF65-F5344CB8AC3E}">
        <p14:creationId xmlns:p14="http://schemas.microsoft.com/office/powerpoint/2010/main" val="315644912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p:cNvSpPr>
            <a:spLocks noGrp="1"/>
          </p:cNvSpPr>
          <p:nvPr>
            <p:ph type="title"/>
          </p:nvPr>
        </p:nvSpPr>
        <p:spPr/>
        <p:txBody>
          <a:bodyPr/>
          <a:lstStyle/>
          <a:p>
            <a:pPr eaLnBrk="1" hangingPunct="1"/>
            <a:r>
              <a:rPr lang="en-US" sz="4000" smtClean="0"/>
              <a:t>Where we stand today</a:t>
            </a:r>
          </a:p>
        </p:txBody>
      </p:sp>
      <p:sp>
        <p:nvSpPr>
          <p:cNvPr id="104451" name="Content Placeholder 2"/>
          <p:cNvSpPr>
            <a:spLocks noGrp="1"/>
          </p:cNvSpPr>
          <p:nvPr>
            <p:ph idx="1"/>
          </p:nvPr>
        </p:nvSpPr>
        <p:spPr>
          <a:xfrm>
            <a:off x="228600" y="1295400"/>
            <a:ext cx="8686800" cy="5257800"/>
          </a:xfrm>
        </p:spPr>
        <p:txBody>
          <a:bodyPr rtlCol="0">
            <a:normAutofit/>
          </a:bodyPr>
          <a:lstStyle/>
          <a:p>
            <a:pPr eaLnBrk="1" fontAlgn="auto" hangingPunct="1">
              <a:spcAft>
                <a:spcPts val="0"/>
              </a:spcAft>
              <a:defRPr/>
            </a:pPr>
            <a:r>
              <a:rPr lang="en-US" dirty="0" smtClean="0"/>
              <a:t>increasing availability of semantically enhanced data and semantic software</a:t>
            </a:r>
          </a:p>
          <a:p>
            <a:pPr eaLnBrk="1" fontAlgn="auto" hangingPunct="1">
              <a:spcAft>
                <a:spcPts val="0"/>
              </a:spcAft>
              <a:defRPr/>
            </a:pPr>
            <a:r>
              <a:rPr lang="en-US" dirty="0" smtClean="0"/>
              <a:t>increasing use of OWL in attempts to create useful integration of on-line data and information</a:t>
            </a:r>
          </a:p>
          <a:p>
            <a:pPr eaLnBrk="1" fontAlgn="auto" hangingPunct="1">
              <a:spcAft>
                <a:spcPts val="0"/>
              </a:spcAft>
              <a:defRPr/>
            </a:pPr>
            <a:r>
              <a:rPr lang="en-US" dirty="0" smtClean="0"/>
              <a:t>“Linked Open Data” the New Big Thing</a:t>
            </a:r>
          </a:p>
        </p:txBody>
      </p:sp>
      <p:sp>
        <p:nvSpPr>
          <p:cNvPr id="2" name="Slide Number Placeholder 1"/>
          <p:cNvSpPr>
            <a:spLocks noGrp="1"/>
          </p:cNvSpPr>
          <p:nvPr>
            <p:ph type="sldNum" sz="quarter" idx="12"/>
          </p:nvPr>
        </p:nvSpPr>
        <p:spPr/>
        <p:txBody>
          <a:bodyPr/>
          <a:lstStyle/>
          <a:p>
            <a:pPr>
              <a:defRPr/>
            </a:pPr>
            <a:fld id="{E2DF4BDD-41C6-4727-AF30-E08D4FDF768A}" type="slidenum">
              <a:rPr lang="en-US" smtClean="0">
                <a:solidFill>
                  <a:prstClr val="black">
                    <a:tint val="75000"/>
                  </a:prstClr>
                </a:solidFill>
              </a:rPr>
              <a:pPr>
                <a:defRPr/>
              </a:pPr>
              <a:t>9</a:t>
            </a:fld>
            <a:r>
              <a:rPr lang="en-US" dirty="0" smtClean="0">
                <a:solidFill>
                  <a:prstClr val="black">
                    <a:tint val="75000"/>
                  </a:prstClr>
                </a:solidFill>
              </a:rPr>
              <a:t> </a:t>
            </a:r>
            <a:endParaRPr lang="en-US" dirty="0">
              <a:solidFill>
                <a:prstClr val="black">
                  <a:tint val="75000"/>
                </a:prstClr>
              </a:solidFill>
            </a:endParaRPr>
          </a:p>
        </p:txBody>
      </p:sp>
    </p:spTree>
    <p:extLst>
      <p:ext uri="{BB962C8B-B14F-4D97-AF65-F5344CB8AC3E}">
        <p14:creationId xmlns:p14="http://schemas.microsoft.com/office/powerpoint/2010/main" val="50485406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0" y="381000"/>
            <a:ext cx="9144000" cy="685800"/>
          </a:xfrm>
        </p:spPr>
        <p:txBody>
          <a:bodyPr>
            <a:normAutofit fontScale="90000"/>
          </a:bodyPr>
          <a:lstStyle/>
          <a:p>
            <a:pPr eaLnBrk="1" hangingPunct="1">
              <a:defRPr/>
            </a:pPr>
            <a:r>
              <a:rPr smtClean="0"/>
              <a:t>Blinding Flash of the Obvious</a:t>
            </a:r>
          </a:p>
        </p:txBody>
      </p:sp>
      <p:sp>
        <p:nvSpPr>
          <p:cNvPr id="72707" name="Rectangle 3"/>
          <p:cNvSpPr>
            <a:spLocks noChangeArrowheads="1"/>
          </p:cNvSpPr>
          <p:nvPr/>
        </p:nvSpPr>
        <p:spPr bwMode="auto">
          <a:xfrm>
            <a:off x="914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p:txBody>
      </p:sp>
      <p:sp>
        <p:nvSpPr>
          <p:cNvPr id="72708" name="Rectangle 4"/>
          <p:cNvSpPr>
            <a:spLocks noChangeArrowheads="1"/>
          </p:cNvSpPr>
          <p:nvPr/>
        </p:nvSpPr>
        <p:spPr bwMode="auto">
          <a:xfrm>
            <a:off x="5461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Occurrent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process, event</a:t>
            </a:r>
          </a:p>
        </p:txBody>
      </p:sp>
      <p:sp>
        <p:nvSpPr>
          <p:cNvPr id="72709" name="Rectangle 5"/>
          <p:cNvSpPr>
            <a:spLocks noChangeArrowheads="1"/>
          </p:cNvSpPr>
          <p:nvPr/>
        </p:nvSpPr>
        <p:spPr bwMode="auto">
          <a:xfrm>
            <a:off x="304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Independent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thing</a:t>
            </a:r>
          </a:p>
        </p:txBody>
      </p:sp>
      <p:sp>
        <p:nvSpPr>
          <p:cNvPr id="72710" name="Rectangle 6"/>
          <p:cNvSpPr>
            <a:spLocks noChangeArrowheads="1"/>
          </p:cNvSpPr>
          <p:nvPr/>
        </p:nvSpPr>
        <p:spPr bwMode="auto">
          <a:xfrm>
            <a:off x="2438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quality</a:t>
            </a:r>
          </a:p>
        </p:txBody>
      </p:sp>
      <p:cxnSp>
        <p:nvCxnSpPr>
          <p:cNvPr id="72711" name="AutoShape 7"/>
          <p:cNvCxnSpPr>
            <a:cxnSpLocks noChangeShapeType="1"/>
            <a:stCxn id="72707" idx="2"/>
            <a:endCxn id="72709" idx="0"/>
          </p:cNvCxnSpPr>
          <p:nvPr/>
        </p:nvCxnSpPr>
        <p:spPr bwMode="auto">
          <a:xfrm rot="5400000">
            <a:off x="1504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2" name="AutoShape 8"/>
          <p:cNvCxnSpPr>
            <a:cxnSpLocks noChangeShapeType="1"/>
            <a:stCxn id="72707" idx="2"/>
            <a:endCxn id="72710" idx="0"/>
          </p:cNvCxnSpPr>
          <p:nvPr/>
        </p:nvCxnSpPr>
        <p:spPr bwMode="auto">
          <a:xfrm rot="16200000" flipH="1">
            <a:off x="2533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13" name="Line 9"/>
          <p:cNvSpPr>
            <a:spLocks noChangeShapeType="1"/>
          </p:cNvSpPr>
          <p:nvPr/>
        </p:nvSpPr>
        <p:spPr bwMode="auto">
          <a:xfrm>
            <a:off x="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2714" name="Text Box 10"/>
          <p:cNvSpPr txBox="1">
            <a:spLocks noChangeArrowheads="1"/>
          </p:cNvSpPr>
          <p:nvPr/>
        </p:nvSpPr>
        <p:spPr bwMode="auto">
          <a:xfrm>
            <a:off x="76200" y="5562600"/>
            <a:ext cx="92964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lnSpc>
                <a:spcPct val="55000"/>
              </a:lnSpc>
              <a:spcBef>
                <a:spcPct val="50000"/>
              </a:spcBef>
              <a:spcAft>
                <a:spcPct val="0"/>
              </a:spcAft>
              <a:buClr>
                <a:srgbClr val="000000"/>
              </a:buClr>
              <a:buSzPct val="100000"/>
              <a:buFont typeface="Times New Roman" pitchFamily="18" charset="0"/>
              <a:buNone/>
            </a:pPr>
            <a:r>
              <a:rPr lang="en-US" sz="11000" smtClean="0">
                <a:solidFill>
                  <a:srgbClr val="000000"/>
                </a:solidFill>
                <a:latin typeface="Times New Roman" pitchFamily="18" charset="0"/>
                <a:ea typeface="Lucida Sans Unicode" pitchFamily="34" charset="0"/>
                <a:cs typeface="Lucida Sans Unicode" pitchFamily="34" charset="0"/>
              </a:rPr>
              <a:t> ....  .....    .......</a:t>
            </a:r>
          </a:p>
        </p:txBody>
      </p:sp>
      <p:sp>
        <p:nvSpPr>
          <p:cNvPr id="72715" name="TextBox 11"/>
          <p:cNvSpPr txBox="1">
            <a:spLocks noChangeArrowheads="1"/>
          </p:cNvSpPr>
          <p:nvPr/>
        </p:nvSpPr>
        <p:spPr bwMode="auto">
          <a:xfrm>
            <a:off x="5334000" y="4800600"/>
            <a:ext cx="3054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3200" smtClean="0">
                <a:solidFill>
                  <a:srgbClr val="000000"/>
                </a:solidFill>
                <a:latin typeface="Arial Black" pitchFamily="34" charset="0"/>
              </a:rPr>
              <a:t>quality depends</a:t>
            </a:r>
          </a:p>
          <a:p>
            <a:pPr eaLnBrk="0" fontAlgn="base" hangingPunct="0">
              <a:spcBef>
                <a:spcPct val="0"/>
              </a:spcBef>
              <a:spcAft>
                <a:spcPct val="0"/>
              </a:spcAft>
            </a:pPr>
            <a:r>
              <a:rPr lang="en-US" sz="3200" smtClean="0">
                <a:solidFill>
                  <a:srgbClr val="000000"/>
                </a:solidFill>
                <a:latin typeface="Arial Black" pitchFamily="34" charset="0"/>
              </a:rPr>
              <a:t>on bearer</a:t>
            </a:r>
            <a:endParaRPr lang="en-US" smtClean="0">
              <a:solidFill>
                <a:srgbClr val="000000"/>
              </a:solidFill>
              <a:latin typeface="Arial Black" pitchFamily="34" charset="0"/>
            </a:endParaRPr>
          </a:p>
        </p:txBody>
      </p:sp>
      <p:sp>
        <p:nvSpPr>
          <p:cNvPr id="13" name="Curved Up Arrow 12"/>
          <p:cNvSpPr/>
          <p:nvPr/>
        </p:nvSpPr>
        <p:spPr>
          <a:xfrm rot="10800000">
            <a:off x="1295400" y="4495800"/>
            <a:ext cx="1981200"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000000"/>
              </a:solidFill>
            </a:endParaRPr>
          </a:p>
        </p:txBody>
      </p:sp>
    </p:spTree>
    <p:extLst>
      <p:ext uri="{BB962C8B-B14F-4D97-AF65-F5344CB8AC3E}">
        <p14:creationId xmlns:p14="http://schemas.microsoft.com/office/powerpoint/2010/main" val="1880579512"/>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381000"/>
            <a:ext cx="9144000" cy="685800"/>
          </a:xfrm>
        </p:spPr>
        <p:txBody>
          <a:bodyPr>
            <a:normAutofit fontScale="90000"/>
          </a:bodyPr>
          <a:lstStyle/>
          <a:p>
            <a:pPr eaLnBrk="1" hangingPunct="1">
              <a:defRPr/>
            </a:pPr>
            <a:r>
              <a:rPr smtClean="0"/>
              <a:t>Blinding Flash of the Obvious</a:t>
            </a:r>
          </a:p>
        </p:txBody>
      </p:sp>
      <p:sp>
        <p:nvSpPr>
          <p:cNvPr id="73731" name="Rectangle 3"/>
          <p:cNvSpPr>
            <a:spLocks noChangeArrowheads="1"/>
          </p:cNvSpPr>
          <p:nvPr/>
        </p:nvSpPr>
        <p:spPr bwMode="auto">
          <a:xfrm>
            <a:off x="914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p:txBody>
      </p:sp>
      <p:sp>
        <p:nvSpPr>
          <p:cNvPr id="73732" name="Rectangle 4"/>
          <p:cNvSpPr>
            <a:spLocks noChangeArrowheads="1"/>
          </p:cNvSpPr>
          <p:nvPr/>
        </p:nvSpPr>
        <p:spPr bwMode="auto">
          <a:xfrm>
            <a:off x="5461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Occurrent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process, event</a:t>
            </a:r>
          </a:p>
        </p:txBody>
      </p:sp>
      <p:sp>
        <p:nvSpPr>
          <p:cNvPr id="73733" name="Rectangle 5"/>
          <p:cNvSpPr>
            <a:spLocks noChangeArrowheads="1"/>
          </p:cNvSpPr>
          <p:nvPr/>
        </p:nvSpPr>
        <p:spPr bwMode="auto">
          <a:xfrm>
            <a:off x="304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Independent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thing</a:t>
            </a:r>
          </a:p>
        </p:txBody>
      </p:sp>
      <p:sp>
        <p:nvSpPr>
          <p:cNvPr id="73734" name="Rectangle 6"/>
          <p:cNvSpPr>
            <a:spLocks noChangeArrowheads="1"/>
          </p:cNvSpPr>
          <p:nvPr/>
        </p:nvSpPr>
        <p:spPr bwMode="auto">
          <a:xfrm>
            <a:off x="2438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quality, …</a:t>
            </a:r>
          </a:p>
        </p:txBody>
      </p:sp>
      <p:cxnSp>
        <p:nvCxnSpPr>
          <p:cNvPr id="73735" name="AutoShape 7"/>
          <p:cNvCxnSpPr>
            <a:cxnSpLocks noChangeShapeType="1"/>
            <a:stCxn id="73731" idx="2"/>
            <a:endCxn id="73733" idx="0"/>
          </p:cNvCxnSpPr>
          <p:nvPr/>
        </p:nvCxnSpPr>
        <p:spPr bwMode="auto">
          <a:xfrm rot="5400000">
            <a:off x="1504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36" name="AutoShape 8"/>
          <p:cNvCxnSpPr>
            <a:cxnSpLocks noChangeShapeType="1"/>
            <a:stCxn id="73731" idx="2"/>
            <a:endCxn id="73734" idx="0"/>
          </p:cNvCxnSpPr>
          <p:nvPr/>
        </p:nvCxnSpPr>
        <p:spPr bwMode="auto">
          <a:xfrm rot="16200000" flipH="1">
            <a:off x="2533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37" name="Line 9"/>
          <p:cNvSpPr>
            <a:spLocks noChangeShapeType="1"/>
          </p:cNvSpPr>
          <p:nvPr/>
        </p:nvSpPr>
        <p:spPr bwMode="auto">
          <a:xfrm>
            <a:off x="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3738" name="Text Box 10"/>
          <p:cNvSpPr txBox="1">
            <a:spLocks noChangeArrowheads="1"/>
          </p:cNvSpPr>
          <p:nvPr/>
        </p:nvSpPr>
        <p:spPr bwMode="auto">
          <a:xfrm>
            <a:off x="76200" y="5562600"/>
            <a:ext cx="92964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lnSpc>
                <a:spcPct val="55000"/>
              </a:lnSpc>
              <a:spcBef>
                <a:spcPct val="50000"/>
              </a:spcBef>
              <a:spcAft>
                <a:spcPct val="0"/>
              </a:spcAft>
              <a:buClr>
                <a:srgbClr val="000000"/>
              </a:buClr>
              <a:buSzPct val="100000"/>
              <a:buFont typeface="Times New Roman" pitchFamily="18" charset="0"/>
              <a:buNone/>
            </a:pPr>
            <a:r>
              <a:rPr lang="en-US" sz="11000" smtClean="0">
                <a:solidFill>
                  <a:srgbClr val="000000"/>
                </a:solidFill>
                <a:latin typeface="Times New Roman" pitchFamily="18" charset="0"/>
                <a:ea typeface="Lucida Sans Unicode" pitchFamily="34" charset="0"/>
                <a:cs typeface="Lucida Sans Unicode" pitchFamily="34" charset="0"/>
              </a:rPr>
              <a:t> ....  .....    .......</a:t>
            </a:r>
          </a:p>
        </p:txBody>
      </p:sp>
      <p:sp>
        <p:nvSpPr>
          <p:cNvPr id="12" name="Curved Up Arrow 11"/>
          <p:cNvSpPr/>
          <p:nvPr/>
        </p:nvSpPr>
        <p:spPr>
          <a:xfrm rot="10800000">
            <a:off x="1295400" y="2819400"/>
            <a:ext cx="5638800" cy="7620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000000"/>
              </a:solidFill>
            </a:endParaRPr>
          </a:p>
        </p:txBody>
      </p:sp>
      <p:sp>
        <p:nvSpPr>
          <p:cNvPr id="73740" name="TextBox 12"/>
          <p:cNvSpPr txBox="1">
            <a:spLocks noChangeArrowheads="1"/>
          </p:cNvSpPr>
          <p:nvPr/>
        </p:nvSpPr>
        <p:spPr bwMode="auto">
          <a:xfrm>
            <a:off x="5334000" y="4800600"/>
            <a:ext cx="28717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3200" smtClean="0">
                <a:solidFill>
                  <a:srgbClr val="000000"/>
                </a:solidFill>
                <a:latin typeface="Arial Black" pitchFamily="34" charset="0"/>
              </a:rPr>
              <a:t>event depends</a:t>
            </a:r>
          </a:p>
          <a:p>
            <a:pPr eaLnBrk="0" fontAlgn="base" hangingPunct="0">
              <a:spcBef>
                <a:spcPct val="0"/>
              </a:spcBef>
              <a:spcAft>
                <a:spcPct val="0"/>
              </a:spcAft>
            </a:pPr>
            <a:r>
              <a:rPr lang="en-US" sz="3200" smtClean="0">
                <a:solidFill>
                  <a:srgbClr val="000000"/>
                </a:solidFill>
                <a:latin typeface="Arial Black" pitchFamily="34" charset="0"/>
              </a:rPr>
              <a:t>on participant</a:t>
            </a:r>
            <a:endParaRPr lang="en-US" smtClean="0">
              <a:solidFill>
                <a:srgbClr val="000000"/>
              </a:solidFill>
              <a:latin typeface="Arial Black" pitchFamily="34" charset="0"/>
            </a:endParaRPr>
          </a:p>
        </p:txBody>
      </p:sp>
    </p:spTree>
    <p:extLst>
      <p:ext uri="{BB962C8B-B14F-4D97-AF65-F5344CB8AC3E}">
        <p14:creationId xmlns:p14="http://schemas.microsoft.com/office/powerpoint/2010/main" val="441763687"/>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457200" y="3810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4000" smtClean="0"/>
              <a:t>Occurrents depend on participants</a:t>
            </a:r>
          </a:p>
        </p:txBody>
      </p:sp>
      <p:sp>
        <p:nvSpPr>
          <p:cNvPr id="74755" name="Rectangle 3"/>
          <p:cNvSpPr>
            <a:spLocks noGrp="1" noChangeArrowheads="1"/>
          </p:cNvSpPr>
          <p:nvPr>
            <p:ph idx="1"/>
          </p:nvPr>
        </p:nvSpPr>
        <p:spPr bwMode="auto">
          <a:xfrm>
            <a:off x="990600" y="1219200"/>
            <a:ext cx="7696200" cy="4678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smtClean="0"/>
              <a:t>instances</a:t>
            </a:r>
          </a:p>
          <a:p>
            <a:pPr eaLnBrk="1" hangingPunct="1"/>
            <a:r>
              <a:rPr lang="en-US" smtClean="0"/>
              <a:t>		15 May bombing</a:t>
            </a:r>
            <a:br>
              <a:rPr lang="en-US" smtClean="0"/>
            </a:br>
            <a:r>
              <a:rPr lang="en-US" smtClean="0"/>
              <a:t>	5 April insurgency attack</a:t>
            </a:r>
          </a:p>
          <a:p>
            <a:pPr eaLnBrk="1" hangingPunct="1"/>
            <a:endParaRPr lang="en-US" sz="400" smtClean="0"/>
          </a:p>
          <a:p>
            <a:pPr eaLnBrk="1" hangingPunct="1"/>
            <a:r>
              <a:rPr lang="en-US" b="1" smtClean="0"/>
              <a:t>occurrent types</a:t>
            </a:r>
          </a:p>
          <a:p>
            <a:pPr eaLnBrk="1" hangingPunct="1"/>
            <a:r>
              <a:rPr lang="en-US" smtClean="0"/>
              <a:t>		bombing</a:t>
            </a:r>
          </a:p>
          <a:p>
            <a:pPr eaLnBrk="1" hangingPunct="1"/>
            <a:r>
              <a:rPr lang="en-US" smtClean="0"/>
              <a:t>		attack</a:t>
            </a:r>
          </a:p>
          <a:p>
            <a:pPr eaLnBrk="1" hangingPunct="1"/>
            <a:endParaRPr lang="en-US" sz="400" smtClean="0"/>
          </a:p>
          <a:p>
            <a:pPr eaLnBrk="1" hangingPunct="1"/>
            <a:r>
              <a:rPr lang="en-US" b="1" smtClean="0"/>
              <a:t>participant types</a:t>
            </a:r>
          </a:p>
          <a:p>
            <a:pPr eaLnBrk="1" hangingPunct="1"/>
            <a:r>
              <a:rPr lang="en-US" smtClean="0"/>
              <a:t>		explosive device</a:t>
            </a:r>
          </a:p>
          <a:p>
            <a:pPr eaLnBrk="1" hangingPunct="1"/>
            <a:r>
              <a:rPr lang="en-US" smtClean="0"/>
              <a:t>		terrorist group</a:t>
            </a:r>
          </a:p>
        </p:txBody>
      </p:sp>
    </p:spTree>
    <p:extLst>
      <p:ext uri="{BB962C8B-B14F-4D97-AF65-F5344CB8AC3E}">
        <p14:creationId xmlns:p14="http://schemas.microsoft.com/office/powerpoint/2010/main" val="136978103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0" y="381000"/>
            <a:ext cx="9144000" cy="685800"/>
          </a:xfrm>
        </p:spPr>
        <p:txBody>
          <a:bodyPr>
            <a:normAutofit fontScale="90000"/>
          </a:bodyPr>
          <a:lstStyle/>
          <a:p>
            <a:pPr eaLnBrk="1" hangingPunct="1">
              <a:defRPr/>
            </a:pPr>
            <a:r>
              <a:rPr smtClean="0"/>
              <a:t>Blinding Flash of the Obvious</a:t>
            </a:r>
          </a:p>
        </p:txBody>
      </p:sp>
      <p:sp>
        <p:nvSpPr>
          <p:cNvPr id="75779" name="Rectangle 3"/>
          <p:cNvSpPr>
            <a:spLocks noChangeArrowheads="1"/>
          </p:cNvSpPr>
          <p:nvPr/>
        </p:nvSpPr>
        <p:spPr bwMode="auto">
          <a:xfrm>
            <a:off x="914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p:txBody>
      </p:sp>
      <p:sp>
        <p:nvSpPr>
          <p:cNvPr id="75780" name="Rectangle 4"/>
          <p:cNvSpPr>
            <a:spLocks noChangeArrowheads="1"/>
          </p:cNvSpPr>
          <p:nvPr/>
        </p:nvSpPr>
        <p:spPr bwMode="auto">
          <a:xfrm>
            <a:off x="5461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Occurrent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process, event</a:t>
            </a:r>
          </a:p>
        </p:txBody>
      </p:sp>
      <p:sp>
        <p:nvSpPr>
          <p:cNvPr id="75781" name="Rectangle 5"/>
          <p:cNvSpPr>
            <a:spLocks noChangeArrowheads="1"/>
          </p:cNvSpPr>
          <p:nvPr/>
        </p:nvSpPr>
        <p:spPr bwMode="auto">
          <a:xfrm>
            <a:off x="304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Independent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thing</a:t>
            </a:r>
          </a:p>
        </p:txBody>
      </p:sp>
      <p:sp>
        <p:nvSpPr>
          <p:cNvPr id="75782" name="Rectangle 6"/>
          <p:cNvSpPr>
            <a:spLocks noChangeArrowheads="1"/>
          </p:cNvSpPr>
          <p:nvPr/>
        </p:nvSpPr>
        <p:spPr bwMode="auto">
          <a:xfrm>
            <a:off x="2438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quality</a:t>
            </a:r>
          </a:p>
        </p:txBody>
      </p:sp>
      <p:cxnSp>
        <p:nvCxnSpPr>
          <p:cNvPr id="75783" name="AutoShape 7"/>
          <p:cNvCxnSpPr>
            <a:cxnSpLocks noChangeShapeType="1"/>
            <a:stCxn id="75779" idx="2"/>
            <a:endCxn id="75781" idx="0"/>
          </p:cNvCxnSpPr>
          <p:nvPr/>
        </p:nvCxnSpPr>
        <p:spPr bwMode="auto">
          <a:xfrm rot="5400000">
            <a:off x="1504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stCxn id="75779" idx="2"/>
            <a:endCxn id="75782" idx="0"/>
          </p:cNvCxnSpPr>
          <p:nvPr/>
        </p:nvCxnSpPr>
        <p:spPr bwMode="auto">
          <a:xfrm rot="16200000" flipH="1">
            <a:off x="2533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5785" name="Line 9"/>
          <p:cNvSpPr>
            <a:spLocks noChangeShapeType="1"/>
          </p:cNvSpPr>
          <p:nvPr/>
        </p:nvSpPr>
        <p:spPr bwMode="auto">
          <a:xfrm>
            <a:off x="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5786" name="Text Box 10"/>
          <p:cNvSpPr txBox="1">
            <a:spLocks noChangeArrowheads="1"/>
          </p:cNvSpPr>
          <p:nvPr/>
        </p:nvSpPr>
        <p:spPr bwMode="auto">
          <a:xfrm>
            <a:off x="76200" y="5562600"/>
            <a:ext cx="92964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lnSpc>
                <a:spcPct val="55000"/>
              </a:lnSpc>
              <a:spcBef>
                <a:spcPct val="50000"/>
              </a:spcBef>
              <a:spcAft>
                <a:spcPct val="0"/>
              </a:spcAft>
              <a:buClr>
                <a:srgbClr val="000000"/>
              </a:buClr>
              <a:buSzPct val="100000"/>
              <a:buFont typeface="Times New Roman" pitchFamily="18" charset="0"/>
              <a:buNone/>
            </a:pPr>
            <a:r>
              <a:rPr lang="en-US" sz="11000" smtClean="0">
                <a:solidFill>
                  <a:srgbClr val="000000"/>
                </a:solidFill>
                <a:latin typeface="Times New Roman" pitchFamily="18" charset="0"/>
                <a:ea typeface="Lucida Sans Unicode" pitchFamily="34" charset="0"/>
                <a:cs typeface="Lucida Sans Unicode" pitchFamily="34" charset="0"/>
              </a:rPr>
              <a:t> ....  .....    .......</a:t>
            </a:r>
          </a:p>
        </p:txBody>
      </p:sp>
      <p:sp>
        <p:nvSpPr>
          <p:cNvPr id="12" name="Curved Up Arrow 11"/>
          <p:cNvSpPr/>
          <p:nvPr/>
        </p:nvSpPr>
        <p:spPr>
          <a:xfrm rot="10800000">
            <a:off x="3200400" y="2895600"/>
            <a:ext cx="3733800" cy="7620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000000"/>
              </a:solidFill>
            </a:endParaRPr>
          </a:p>
        </p:txBody>
      </p:sp>
      <p:sp>
        <p:nvSpPr>
          <p:cNvPr id="75788" name="TextBox 12"/>
          <p:cNvSpPr txBox="1">
            <a:spLocks noChangeArrowheads="1"/>
          </p:cNvSpPr>
          <p:nvPr/>
        </p:nvSpPr>
        <p:spPr bwMode="auto">
          <a:xfrm>
            <a:off x="5334000" y="4800600"/>
            <a:ext cx="36004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3200" smtClean="0">
                <a:solidFill>
                  <a:srgbClr val="000000"/>
                </a:solidFill>
              </a:rPr>
              <a:t>process is change </a:t>
            </a:r>
          </a:p>
          <a:p>
            <a:pPr eaLnBrk="0" fontAlgn="base" hangingPunct="0">
              <a:spcBef>
                <a:spcPct val="0"/>
              </a:spcBef>
              <a:spcAft>
                <a:spcPct val="0"/>
              </a:spcAft>
            </a:pPr>
            <a:r>
              <a:rPr lang="en-US" sz="3200" smtClean="0">
                <a:solidFill>
                  <a:srgbClr val="000000"/>
                </a:solidFill>
              </a:rPr>
              <a:t>in quality</a:t>
            </a:r>
            <a:endParaRPr lang="en-US" smtClean="0">
              <a:solidFill>
                <a:srgbClr val="000000"/>
              </a:solidFill>
            </a:endParaRPr>
          </a:p>
        </p:txBody>
      </p:sp>
    </p:spTree>
    <p:extLst>
      <p:ext uri="{BB962C8B-B14F-4D97-AF65-F5344CB8AC3E}">
        <p14:creationId xmlns:p14="http://schemas.microsoft.com/office/powerpoint/2010/main" val="3073787040"/>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p:cNvSpPr/>
          <p:nvPr/>
        </p:nvSpPr>
        <p:spPr>
          <a:xfrm>
            <a:off x="2514600" y="6096000"/>
            <a:ext cx="1905000" cy="304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endParaRPr>
          </a:p>
        </p:txBody>
      </p:sp>
      <p:sp>
        <p:nvSpPr>
          <p:cNvPr id="32772" name="Rectangle 2"/>
          <p:cNvSpPr>
            <a:spLocks noGrp="1" noChangeArrowheads="1"/>
          </p:cNvSpPr>
          <p:nvPr>
            <p:ph type="title"/>
          </p:nvPr>
        </p:nvSpPr>
        <p:spPr>
          <a:xfrm>
            <a:off x="0" y="381000"/>
            <a:ext cx="9144000" cy="685800"/>
          </a:xfrm>
        </p:spPr>
        <p:txBody>
          <a:bodyPr>
            <a:normAutofit fontScale="90000"/>
          </a:bodyPr>
          <a:lstStyle/>
          <a:p>
            <a:pPr eaLnBrk="1" hangingPunct="1">
              <a:defRPr/>
            </a:pPr>
            <a:r>
              <a:rPr smtClean="0"/>
              <a:t>What is a datum?</a:t>
            </a:r>
          </a:p>
        </p:txBody>
      </p:sp>
      <p:sp>
        <p:nvSpPr>
          <p:cNvPr id="76804" name="Rectangle 3"/>
          <p:cNvSpPr>
            <a:spLocks noChangeArrowheads="1"/>
          </p:cNvSpPr>
          <p:nvPr/>
        </p:nvSpPr>
        <p:spPr bwMode="auto">
          <a:xfrm>
            <a:off x="914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p:txBody>
      </p:sp>
      <p:sp>
        <p:nvSpPr>
          <p:cNvPr id="76805" name="Rectangle 4"/>
          <p:cNvSpPr>
            <a:spLocks noChangeArrowheads="1"/>
          </p:cNvSpPr>
          <p:nvPr/>
        </p:nvSpPr>
        <p:spPr bwMode="auto">
          <a:xfrm>
            <a:off x="5461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Occurrent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process</a:t>
            </a:r>
          </a:p>
        </p:txBody>
      </p:sp>
      <p:sp>
        <p:nvSpPr>
          <p:cNvPr id="76806" name="Rectangle 5"/>
          <p:cNvSpPr>
            <a:spLocks noChangeArrowheads="1"/>
          </p:cNvSpPr>
          <p:nvPr/>
        </p:nvSpPr>
        <p:spPr bwMode="auto">
          <a:xfrm>
            <a:off x="304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Independent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laptop, book</a:t>
            </a:r>
          </a:p>
        </p:txBody>
      </p:sp>
      <p:sp>
        <p:nvSpPr>
          <p:cNvPr id="76807" name="Rectangle 6"/>
          <p:cNvSpPr>
            <a:spLocks noChangeArrowheads="1"/>
          </p:cNvSpPr>
          <p:nvPr/>
        </p:nvSpPr>
        <p:spPr bwMode="auto">
          <a:xfrm>
            <a:off x="2438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Dependent</a:t>
            </a: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Continuant</a:t>
            </a:r>
          </a:p>
          <a:p>
            <a:pPr algn="ctr" eaLnBrk="0" fontAlgn="base" hangingPunct="0">
              <a:spcBef>
                <a:spcPct val="0"/>
              </a:spcBef>
              <a:spcAft>
                <a:spcPct val="0"/>
              </a:spcAft>
            </a:pPr>
            <a:endParaRPr lang="en-US" sz="2400" smtClean="0">
              <a:solidFill>
                <a:srgbClr val="000000"/>
              </a:solidFill>
              <a:latin typeface="Tahoma" pitchFamily="34" charset="0"/>
              <a:ea typeface="MS PGothic" pitchFamily="34" charset="-128"/>
              <a:cs typeface="Times New Roman" pitchFamily="18" charset="0"/>
            </a:endParaRPr>
          </a:p>
          <a:p>
            <a:pPr algn="ctr" eaLnBrk="0" fontAlgn="base" hangingPunct="0">
              <a:spcBef>
                <a:spcPct val="0"/>
              </a:spcBef>
              <a:spcAft>
                <a:spcPct val="0"/>
              </a:spcAft>
            </a:pPr>
            <a:r>
              <a:rPr lang="en-US" sz="2400" smtClean="0">
                <a:solidFill>
                  <a:srgbClr val="000000"/>
                </a:solidFill>
                <a:latin typeface="Tahoma" pitchFamily="34" charset="0"/>
                <a:ea typeface="MS PGothic" pitchFamily="34" charset="-128"/>
                <a:cs typeface="Times New Roman" pitchFamily="18" charset="0"/>
              </a:rPr>
              <a:t>quality</a:t>
            </a:r>
          </a:p>
        </p:txBody>
      </p:sp>
      <p:cxnSp>
        <p:nvCxnSpPr>
          <p:cNvPr id="76808" name="AutoShape 7"/>
          <p:cNvCxnSpPr>
            <a:cxnSpLocks noChangeShapeType="1"/>
            <a:stCxn id="76804" idx="2"/>
            <a:endCxn id="76806" idx="0"/>
          </p:cNvCxnSpPr>
          <p:nvPr/>
        </p:nvCxnSpPr>
        <p:spPr bwMode="auto">
          <a:xfrm rot="5400000">
            <a:off x="1504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09" name="AutoShape 8"/>
          <p:cNvCxnSpPr>
            <a:cxnSpLocks noChangeShapeType="1"/>
            <a:stCxn id="76804" idx="2"/>
            <a:endCxn id="76807" idx="0"/>
          </p:cNvCxnSpPr>
          <p:nvPr/>
        </p:nvCxnSpPr>
        <p:spPr bwMode="auto">
          <a:xfrm rot="16200000" flipH="1">
            <a:off x="2533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810" name="Line 9"/>
          <p:cNvSpPr>
            <a:spLocks noChangeShapeType="1"/>
          </p:cNvSpPr>
          <p:nvPr/>
        </p:nvSpPr>
        <p:spPr bwMode="auto">
          <a:xfrm>
            <a:off x="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6811" name="Text Box 10"/>
          <p:cNvSpPr txBox="1">
            <a:spLocks noChangeArrowheads="1"/>
          </p:cNvSpPr>
          <p:nvPr/>
        </p:nvSpPr>
        <p:spPr bwMode="auto">
          <a:xfrm>
            <a:off x="76200" y="5562600"/>
            <a:ext cx="92964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lnSpc>
                <a:spcPct val="55000"/>
              </a:lnSpc>
              <a:spcBef>
                <a:spcPct val="50000"/>
              </a:spcBef>
              <a:spcAft>
                <a:spcPct val="0"/>
              </a:spcAft>
              <a:buClr>
                <a:srgbClr val="000000"/>
              </a:buClr>
              <a:buSzPct val="100000"/>
              <a:buFont typeface="Times New Roman" pitchFamily="18" charset="0"/>
              <a:buNone/>
            </a:pPr>
            <a:r>
              <a:rPr lang="en-US" sz="11000" smtClean="0">
                <a:solidFill>
                  <a:srgbClr val="000000"/>
                </a:solidFill>
                <a:latin typeface="Times New Roman" pitchFamily="18" charset="0"/>
                <a:ea typeface="Lucida Sans Unicode" pitchFamily="34" charset="0"/>
                <a:cs typeface="Lucida Sans Unicode" pitchFamily="34" charset="0"/>
              </a:rPr>
              <a:t> ....  .....    .......</a:t>
            </a:r>
          </a:p>
        </p:txBody>
      </p:sp>
      <p:sp>
        <p:nvSpPr>
          <p:cNvPr id="76812" name="TextBox 11"/>
          <p:cNvSpPr txBox="1">
            <a:spLocks noChangeArrowheads="1"/>
          </p:cNvSpPr>
          <p:nvPr/>
        </p:nvSpPr>
        <p:spPr bwMode="auto">
          <a:xfrm>
            <a:off x="3886200" y="4572000"/>
            <a:ext cx="4191000" cy="1384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r>
              <a:rPr lang="en-US" sz="2800" smtClean="0">
                <a:solidFill>
                  <a:srgbClr val="000000"/>
                </a:solidFill>
              </a:rPr>
              <a:t>datum: a pattern in some medium with a certain kind of provenance</a:t>
            </a:r>
          </a:p>
        </p:txBody>
      </p:sp>
      <p:sp>
        <p:nvSpPr>
          <p:cNvPr id="13" name="Curved Up Arrow 12"/>
          <p:cNvSpPr/>
          <p:nvPr/>
        </p:nvSpPr>
        <p:spPr>
          <a:xfrm rot="10800000">
            <a:off x="1295400" y="4495800"/>
            <a:ext cx="1981200"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000000"/>
              </a:solidFill>
            </a:endParaRPr>
          </a:p>
        </p:txBody>
      </p:sp>
    </p:spTree>
    <p:extLst>
      <p:ext uri="{BB962C8B-B14F-4D97-AF65-F5344CB8AC3E}">
        <p14:creationId xmlns:p14="http://schemas.microsoft.com/office/powerpoint/2010/main" val="2011005361"/>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Title 1"/>
          <p:cNvSpPr>
            <a:spLocks noGrp="1"/>
          </p:cNvSpPr>
          <p:nvPr>
            <p:ph type="title"/>
          </p:nvPr>
        </p:nvSpPr>
        <p:spPr bwMode="auto">
          <a:xfrm>
            <a:off x="0" y="457200"/>
            <a:ext cx="9144000" cy="960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4000" smtClean="0"/>
              <a:t>General lessons for ontology success</a:t>
            </a:r>
          </a:p>
        </p:txBody>
      </p:sp>
      <p:sp>
        <p:nvSpPr>
          <p:cNvPr id="77827" name="Content Placeholder 2"/>
          <p:cNvSpPr>
            <a:spLocks noGrp="1"/>
          </p:cNvSpPr>
          <p:nvPr>
            <p:ph idx="1"/>
          </p:nvPr>
        </p:nvSpPr>
        <p:spPr bwMode="auto">
          <a:xfrm>
            <a:off x="457200" y="17986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mtClean="0"/>
              <a:t>Strategy of low hanging fruit</a:t>
            </a:r>
          </a:p>
          <a:p>
            <a:r>
              <a:rPr lang="en-US" smtClean="0"/>
              <a:t>Lessons learned and disseminated as common guidelines –developers are doing it the same way</a:t>
            </a:r>
          </a:p>
          <a:p>
            <a:r>
              <a:rPr lang="en-US" smtClean="0"/>
              <a:t>Ontologies built by domain experts</a:t>
            </a:r>
          </a:p>
          <a:p>
            <a:r>
              <a:rPr lang="en-US" smtClean="0"/>
              <a:t>Ontologies based on </a:t>
            </a:r>
            <a:r>
              <a:rPr lang="en-US" i="1" smtClean="0"/>
              <a:t>real thinking </a:t>
            </a:r>
            <a:r>
              <a:rPr lang="en-US" smtClean="0"/>
              <a:t>(not text mining)</a:t>
            </a:r>
          </a:p>
        </p:txBody>
      </p:sp>
    </p:spTree>
    <p:extLst>
      <p:ext uri="{BB962C8B-B14F-4D97-AF65-F5344CB8AC3E}">
        <p14:creationId xmlns:p14="http://schemas.microsoft.com/office/powerpoint/2010/main" val="1049564641"/>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mtClean="0">
                <a:solidFill>
                  <a:schemeClr val="tx1"/>
                </a:solidFill>
              </a:rPr>
              <a:t>Low Hanging Fruit</a:t>
            </a:r>
          </a:p>
        </p:txBody>
      </p:sp>
      <p:sp>
        <p:nvSpPr>
          <p:cNvPr id="78851" name="Rectangle 3"/>
          <p:cNvSpPr>
            <a:spLocks noGrp="1" noChangeArrowheads="1"/>
          </p:cNvSpPr>
          <p:nvPr>
            <p:ph idx="1"/>
          </p:nvPr>
        </p:nvSpPr>
        <p:spPr bwMode="auto">
          <a:xfrm>
            <a:off x="457200" y="12954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mtClean="0"/>
              <a:t>	Start with simple assertions which you know to be universally true</a:t>
            </a:r>
          </a:p>
          <a:p>
            <a:pPr eaLnBrk="1" hangingPunct="1"/>
            <a:endParaRPr lang="en-US" sz="600" smtClean="0"/>
          </a:p>
          <a:p>
            <a:pPr lvl="1" eaLnBrk="1" hangingPunct="1">
              <a:buFontTx/>
              <a:buNone/>
            </a:pPr>
            <a:r>
              <a:rPr lang="en-US" i="1" smtClean="0"/>
              <a:t>	hand part_of body</a:t>
            </a:r>
          </a:p>
          <a:p>
            <a:pPr lvl="1" eaLnBrk="1" hangingPunct="1">
              <a:buFontTx/>
              <a:buNone/>
            </a:pPr>
            <a:r>
              <a:rPr lang="en-US" i="1" smtClean="0"/>
              <a:t>	cell death is_a death</a:t>
            </a:r>
          </a:p>
          <a:p>
            <a:pPr lvl="1" eaLnBrk="1" hangingPunct="1">
              <a:buFontTx/>
              <a:buNone/>
            </a:pPr>
            <a:endParaRPr lang="en-US" sz="200" i="1" smtClean="0"/>
          </a:p>
          <a:p>
            <a:pPr lvl="1" eaLnBrk="1" hangingPunct="1">
              <a:buFontTx/>
              <a:buNone/>
            </a:pPr>
            <a:r>
              <a:rPr lang="en-US" i="1" smtClean="0"/>
              <a:t>	pneumococcal bacterium is_a bacterium</a:t>
            </a:r>
          </a:p>
          <a:p>
            <a:pPr eaLnBrk="1" hangingPunct="1"/>
            <a:endParaRPr lang="en-US" sz="600" i="1" smtClean="0"/>
          </a:p>
          <a:p>
            <a:pPr eaLnBrk="1" hangingPunct="1"/>
            <a:r>
              <a:rPr lang="en-US" smtClean="0"/>
              <a:t>	(Computers need to be led by the hand)</a:t>
            </a:r>
          </a:p>
          <a:p>
            <a:pPr eaLnBrk="1" hangingPunct="1"/>
            <a:r>
              <a:rPr lang="en-US" smtClean="0"/>
              <a:t>	Use only the lowest node in the tree of which you are sure that it holds</a:t>
            </a:r>
          </a:p>
          <a:p>
            <a:pPr eaLnBrk="1" hangingPunct="1"/>
            <a:r>
              <a:rPr lang="en-US" i="1" smtClean="0">
                <a:solidFill>
                  <a:schemeClr val="hlink"/>
                </a:solidFill>
              </a:rPr>
              <a:t>	</a:t>
            </a:r>
          </a:p>
        </p:txBody>
      </p:sp>
    </p:spTree>
    <p:extLst>
      <p:ext uri="{BB962C8B-B14F-4D97-AF65-F5344CB8AC3E}">
        <p14:creationId xmlns:p14="http://schemas.microsoft.com/office/powerpoint/2010/main" val="627685170"/>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Title 1"/>
          <p:cNvSpPr>
            <a:spLocks noGrp="1"/>
          </p:cNvSpPr>
          <p:nvPr>
            <p:ph type="title"/>
          </p:nvPr>
        </p:nvSpPr>
        <p:spPr bwMode="auto">
          <a:xfrm>
            <a:off x="457200" y="2286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mtClean="0"/>
              <a:t>Examples</a:t>
            </a:r>
          </a:p>
        </p:txBody>
      </p:sp>
      <p:sp>
        <p:nvSpPr>
          <p:cNvPr id="79875" name="Content Placeholder 2"/>
          <p:cNvSpPr>
            <a:spLocks noGrp="1"/>
          </p:cNvSpPr>
          <p:nvPr>
            <p:ph idx="1"/>
          </p:nvPr>
        </p:nvSpPr>
        <p:spPr bwMode="auto">
          <a:xfrm>
            <a:off x="457200" y="1219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Char char="•"/>
            </a:pPr>
            <a:r>
              <a:rPr lang="en-US" smtClean="0"/>
              <a:t>How to cope with </a:t>
            </a:r>
            <a:r>
              <a:rPr lang="en-US" b="1" smtClean="0"/>
              <a:t>ontology change </a:t>
            </a:r>
            <a:r>
              <a:rPr lang="en-US" smtClean="0"/>
              <a:t>(role of versioning, authority structure to ensure evolution in tandem within the networked ontology structure) – how to ensure that resources invested in ontology do not lose their value when the ontology changes</a:t>
            </a:r>
          </a:p>
          <a:p>
            <a:pPr eaLnBrk="1" hangingPunct="1">
              <a:buFontTx/>
              <a:buChar char="•"/>
            </a:pPr>
            <a:r>
              <a:rPr lang="en-US" smtClean="0"/>
              <a:t>Versioning demands term-IDs which change whenever a term or definition changes</a:t>
            </a:r>
          </a:p>
          <a:p>
            <a:pPr eaLnBrk="1" hangingPunct="1"/>
            <a:r>
              <a:rPr lang="en-US" smtClean="0"/>
              <a:t>	</a:t>
            </a:r>
          </a:p>
          <a:p>
            <a:endParaRPr lang="en-US" smtClean="0"/>
          </a:p>
        </p:txBody>
      </p:sp>
    </p:spTree>
    <p:extLst>
      <p:ext uri="{BB962C8B-B14F-4D97-AF65-F5344CB8AC3E}">
        <p14:creationId xmlns:p14="http://schemas.microsoft.com/office/powerpoint/2010/main" val="2301645977"/>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Title 1"/>
          <p:cNvSpPr>
            <a:spLocks noGrp="1"/>
          </p:cNvSpPr>
          <p:nvPr>
            <p:ph type="title"/>
          </p:nvPr>
        </p:nvSpPr>
        <p:spPr bwMode="auto">
          <a:xfrm>
            <a:off x="457200" y="6096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mtClean="0"/>
              <a:t>Experience with BFO in </a:t>
            </a:r>
            <a:br>
              <a:rPr lang="en-US" smtClean="0"/>
            </a:br>
            <a:r>
              <a:rPr lang="en-US" smtClean="0"/>
              <a:t>building ontologies provides</a:t>
            </a:r>
          </a:p>
        </p:txBody>
      </p:sp>
      <p:sp>
        <p:nvSpPr>
          <p:cNvPr id="80899" name="Content Placeholder 2"/>
          <p:cNvSpPr>
            <a:spLocks noGrp="1"/>
          </p:cNvSpPr>
          <p:nvPr>
            <p:ph idx="1"/>
          </p:nvPr>
        </p:nvSpPr>
        <p:spPr bwMode="auto">
          <a:xfrm>
            <a:off x="457200" y="2286000"/>
            <a:ext cx="8153400" cy="3763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2800" smtClean="0"/>
              <a:t>	a community of skilled ontology developers and users </a:t>
            </a:r>
          </a:p>
          <a:p>
            <a:pPr eaLnBrk="1" hangingPunct="1"/>
            <a:r>
              <a:rPr lang="en-US" sz="2800" smtClean="0"/>
              <a:t>	associated logical tools </a:t>
            </a:r>
          </a:p>
          <a:p>
            <a:pPr eaLnBrk="1" hangingPunct="1"/>
            <a:r>
              <a:rPr lang="en-US" sz="2800" smtClean="0"/>
              <a:t>	documentation for different types of users</a:t>
            </a:r>
          </a:p>
          <a:p>
            <a:pPr eaLnBrk="1" hangingPunct="1"/>
            <a:r>
              <a:rPr lang="en-US" sz="2800" smtClean="0"/>
              <a:t>	a methodology for building conformant ontologies by starting with BFO and populating downwards</a:t>
            </a:r>
          </a:p>
          <a:p>
            <a:pPr eaLnBrk="1" hangingPunct="1"/>
            <a:r>
              <a:rPr lang="en-US" sz="2800" smtClean="0"/>
              <a:t>	</a:t>
            </a:r>
          </a:p>
        </p:txBody>
      </p:sp>
    </p:spTree>
    <p:extLst>
      <p:ext uri="{BB962C8B-B14F-4D97-AF65-F5344CB8AC3E}">
        <p14:creationId xmlns:p14="http://schemas.microsoft.com/office/powerpoint/2010/main" val="22106914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mtClean="0">
                <a:solidFill>
                  <a:srgbClr val="000000"/>
                </a:solidFill>
              </a:rPr>
              <a:t>Cell Type</a:t>
            </a:r>
            <a:r>
              <a:rPr lang="en-US" smtClean="0"/>
              <a:t> Ontology</a:t>
            </a:r>
            <a:br>
              <a:rPr lang="en-US" smtClean="0"/>
            </a:br>
            <a:endParaRPr lang="en-US" smtClean="0"/>
          </a:p>
        </p:txBody>
      </p:sp>
      <p:sp>
        <p:nvSpPr>
          <p:cNvPr id="81923" name="Text Placeholder 2"/>
          <p:cNvSpPr>
            <a:spLocks noGrp="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mtClean="0"/>
          </a:p>
        </p:txBody>
      </p:sp>
      <p:pic>
        <p:nvPicPr>
          <p:cNvPr id="81924" name="Content Placeholder 5" descr="DC_CL Extension of BFO Independent Continuant.bmp"/>
          <p:cNvPicPr>
            <a:picLocks noGrp="1" noChangeAspect="1"/>
          </p:cNvPicPr>
          <p:nvPr>
            <p:ph sz="quarter" idx="2"/>
          </p:nvPr>
        </p:nvPicPr>
        <p:blipFill>
          <a:blip r:embed="rId2">
            <a:extLst>
              <a:ext uri="{28A0092B-C50C-407E-A947-70E740481C1C}">
                <a14:useLocalDpi xmlns:a14="http://schemas.microsoft.com/office/drawing/2010/main" val="0"/>
              </a:ext>
            </a:extLst>
          </a:blip>
          <a:srcRect t="14444" r="59479" b="39999"/>
          <a:stretch>
            <a:fillRect/>
          </a:stretch>
        </p:blipFill>
        <p:spPr bwMode="auto">
          <a:xfrm>
            <a:off x="0" y="685800"/>
            <a:ext cx="9144000" cy="624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6477000" y="2895600"/>
            <a:ext cx="2667000" cy="1524000"/>
          </a:xfrm>
          <a:prstGeom prst="rect">
            <a:avLst/>
          </a:prstGeom>
        </p:spPr>
        <p:txBody>
          <a:bodyPr/>
          <a:lstStyle/>
          <a:p>
            <a:pPr eaLnBrk="0" fontAlgn="base" hangingPunct="0">
              <a:spcBef>
                <a:spcPct val="0"/>
              </a:spcBef>
              <a:spcAft>
                <a:spcPct val="0"/>
              </a:spcAft>
              <a:defRPr/>
            </a:pPr>
            <a:endParaRPr lang="en-US" sz="4400" kern="0" dirty="0">
              <a:solidFill>
                <a:srgbClr val="000000"/>
              </a:solidFill>
            </a:endParaRPr>
          </a:p>
        </p:txBody>
      </p:sp>
      <p:sp>
        <p:nvSpPr>
          <p:cNvPr id="2" name="Slide Number Placeholder 1"/>
          <p:cNvSpPr>
            <a:spLocks noGrp="1"/>
          </p:cNvSpPr>
          <p:nvPr>
            <p:ph type="sldNum" sz="quarter" idx="12"/>
          </p:nvPr>
        </p:nvSpPr>
        <p:spPr/>
        <p:txBody>
          <a:bodyPr/>
          <a:lstStyle/>
          <a:p>
            <a:pPr eaLnBrk="0" fontAlgn="base" hangingPunct="0">
              <a:spcBef>
                <a:spcPct val="0"/>
              </a:spcBef>
              <a:spcAft>
                <a:spcPct val="0"/>
              </a:spcAft>
              <a:defRPr/>
            </a:pPr>
            <a:fld id="{FC1DD541-B051-452A-9BF8-E404CD524588}" type="slidenum">
              <a:rPr lang="en-US" smtClean="0"/>
              <a:pPr eaLnBrk="0" fontAlgn="base" hangingPunct="0">
                <a:spcBef>
                  <a:spcPct val="0"/>
                </a:spcBef>
                <a:spcAft>
                  <a:spcPct val="0"/>
                </a:spcAft>
                <a:defRPr/>
              </a:pPr>
              <a:t>99</a:t>
            </a:fld>
            <a:endParaRPr lang="en-US" dirty="0"/>
          </a:p>
        </p:txBody>
      </p:sp>
    </p:spTree>
    <p:extLst>
      <p:ext uri="{BB962C8B-B14F-4D97-AF65-F5344CB8AC3E}">
        <p14:creationId xmlns:p14="http://schemas.microsoft.com/office/powerpoint/2010/main" val="4284770057"/>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RDECOM_template6_06">
  <a:themeElements>
    <a:clrScheme name="RDECOM_template6_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DECOM_template6_06">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RDECOM_template6_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DECOM_template6_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DECOM_template6_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DECOM_template6_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DECOM_template6_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DECOM_template6_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DECOM_template6_06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DECOM_template6_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DECOM_template6_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DECOM_template6_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DECOM_template6_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DECOM_template6_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ardontwerp">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1" i="0" u="none" strike="noStrike" cap="none" normalizeH="0" baseline="0" smtClean="0">
            <a:ln>
              <a:noFill/>
            </a:ln>
            <a:solidFill>
              <a:srgbClr val="000066"/>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1" i="0" u="none" strike="noStrike" cap="none" normalizeH="0" baseline="0" smtClean="0">
            <a:ln>
              <a:noFill/>
            </a:ln>
            <a:solidFill>
              <a:srgbClr val="000066"/>
            </a:solidFill>
            <a:effectLst/>
            <a:latin typeface="Times New Roman" pitchFamily="18" charset="0"/>
          </a:defRPr>
        </a:defPPr>
      </a:lstStyle>
    </a:lnDef>
  </a:objectDefaults>
  <a:extraClrSchemeLst>
    <a:extraClrScheme>
      <a:clrScheme name="Standaardontwer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ardontwer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ardontw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ardontw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O-G6 GP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O-G6 GP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CIO-G6 GP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O-G6 GP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O-G6 GP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O-G6 GP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O-G6 GP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O-G6 GP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O-G6 GP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O-G6 GP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O-G6 GP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O-G6 GP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O-G6 GP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O-G6 GP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CIO-G6 GP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O-G6 GP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CIO-G6 GP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O-G6 GP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O-G6 GP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O-G6 GP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O-G6 GP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O-G6 GP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O-G6 GP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O-G6 GP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O-G6 GP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O-G6 GP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O-G6 GP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O-G6 GP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6773</TotalTime>
  <Words>7904</Words>
  <Application>Microsoft Office PowerPoint</Application>
  <PresentationFormat>On-screen Show (4:3)</PresentationFormat>
  <Paragraphs>2019</Paragraphs>
  <Slides>198</Slides>
  <Notes>57</Notes>
  <HiddenSlides>0</HiddenSlides>
  <MMClips>3</MMClips>
  <ScaleCrop>false</ScaleCrop>
  <HeadingPairs>
    <vt:vector size="6" baseType="variant">
      <vt:variant>
        <vt:lpstr>Theme</vt:lpstr>
      </vt:variant>
      <vt:variant>
        <vt:i4>16</vt:i4>
      </vt:variant>
      <vt:variant>
        <vt:lpstr>Embedded OLE Servers</vt:lpstr>
      </vt:variant>
      <vt:variant>
        <vt:i4>2</vt:i4>
      </vt:variant>
      <vt:variant>
        <vt:lpstr>Slide Titles</vt:lpstr>
      </vt:variant>
      <vt:variant>
        <vt:i4>198</vt:i4>
      </vt:variant>
    </vt:vector>
  </HeadingPairs>
  <TitlesOfParts>
    <vt:vector size="216" baseType="lpstr">
      <vt:lpstr>Office Theme</vt:lpstr>
      <vt:lpstr>CIO-G6 GP Template</vt:lpstr>
      <vt:lpstr>5_CIO-G6 GP Template</vt:lpstr>
      <vt:lpstr>2_Office Theme</vt:lpstr>
      <vt:lpstr>4_Office Theme</vt:lpstr>
      <vt:lpstr>Default Design</vt:lpstr>
      <vt:lpstr>3_Office Theme</vt:lpstr>
      <vt:lpstr>1_Default Design</vt:lpstr>
      <vt:lpstr>1_Office Theme</vt:lpstr>
      <vt:lpstr>5_Office Theme</vt:lpstr>
      <vt:lpstr>7_Office Theme</vt:lpstr>
      <vt:lpstr>RDECOM_template6_06</vt:lpstr>
      <vt:lpstr>8_Office Theme</vt:lpstr>
      <vt:lpstr>9_Office Theme</vt:lpstr>
      <vt:lpstr>Standaardontwerp</vt:lpstr>
      <vt:lpstr>2_Default Design</vt:lpstr>
      <vt:lpstr>Photo Editor-foto</vt:lpstr>
      <vt:lpstr>Microsoft Excel Chart</vt:lpstr>
      <vt:lpstr>What is an Ontology and What is it Useful for?</vt:lpstr>
      <vt:lpstr>Barry Smith – who am I?</vt:lpstr>
      <vt:lpstr>The problem: many, many silos</vt:lpstr>
      <vt:lpstr>Some questions</vt:lpstr>
      <vt:lpstr>The problem of retrieval, integration and analysis of siloed data</vt:lpstr>
      <vt:lpstr>One solution: Über-model</vt:lpstr>
      <vt:lpstr>A better solution, begins with the Web (net-centricity)</vt:lpstr>
      <vt:lpstr>The roots of Semantic Technology</vt:lpstr>
      <vt:lpstr>Where we stand today</vt:lpstr>
      <vt:lpstr>PowerPoint Presentation</vt:lpstr>
      <vt:lpstr>The problem: the more Semantic Technology is successful, they more it fails</vt:lpstr>
      <vt:lpstr>Divided we fail</vt:lpstr>
      <vt:lpstr>United we also fail</vt:lpstr>
      <vt:lpstr>PowerPoint Presentation</vt:lpstr>
      <vt:lpstr>An alternative solution:  Semantic Enhancement</vt:lpstr>
      <vt:lpstr>PowerPoint Presentation</vt:lpstr>
      <vt:lpstr>What can semantic technology do for you?</vt:lpstr>
      <vt:lpstr>The capability for massing timely and accurate artillery fires by dispersed batteries upon single targets required  </vt:lpstr>
      <vt:lpstr>The capability for massing timely and accurate intelligence “fires”</vt:lpstr>
      <vt:lpstr>ICODES</vt:lpstr>
      <vt:lpstr>ICODES</vt:lpstr>
      <vt:lpstr>Towards ontology coordination</vt:lpstr>
      <vt:lpstr>On June 22, 1799, in Paris, everything changed</vt:lpstr>
      <vt:lpstr>International System of Units</vt:lpstr>
      <vt:lpstr>How to find data?</vt:lpstr>
      <vt:lpstr>PowerPoint Presentation</vt:lpstr>
      <vt:lpstr>PowerPoint Presentation</vt:lpstr>
      <vt:lpstr>Uses of ‘ontology’ in PubMed abstracts</vt:lpstr>
      <vt:lpstr>PowerPoint Presentation</vt:lpstr>
      <vt:lpstr>PowerPoint Presentation</vt:lpstr>
      <vt:lpstr>compare: legends for maps</vt:lpstr>
      <vt:lpstr>compare: legends for maps</vt:lpstr>
      <vt:lpstr>PowerPoint Presentation</vt:lpstr>
      <vt:lpstr>PowerPoint Presentation</vt:lpstr>
      <vt:lpstr>names of instances</vt:lpstr>
      <vt:lpstr>names of types</vt:lpstr>
      <vt:lpstr>PowerPoint Presentation</vt:lpstr>
      <vt:lpstr>PowerPoint Presentation</vt:lpstr>
      <vt:lpstr>PowerPoint Presentation</vt:lpstr>
      <vt:lpstr>Common legends</vt:lpstr>
      <vt:lpstr>A good solution to this silo problem must be:</vt:lpstr>
      <vt:lpstr>PowerPoint Presentation</vt:lpstr>
      <vt:lpstr>PowerPoint Presentation</vt:lpstr>
      <vt:lpstr>PowerPoint Presentation</vt:lpstr>
      <vt:lpstr>PowerPoint Presentation</vt:lpstr>
      <vt:lpstr>Creation of new ontology consortia, modeled on the OBO Foundry </vt:lpstr>
      <vt:lpstr>PowerPoint Presentation</vt:lpstr>
      <vt:lpstr>Levels of coordination  </vt:lpstr>
      <vt:lpstr>The problem</vt:lpstr>
      <vt:lpstr>The SE solution: Ontology (only) at the center</vt:lpstr>
      <vt:lpstr>SE annotations applied to source data in the DSC Cloud</vt:lpstr>
      <vt:lpstr>Distributed Common Ground System – Army (DCGS-A)  </vt:lpstr>
      <vt:lpstr>Integrated Store of Intelligence Data</vt:lpstr>
      <vt:lpstr>Solution Components</vt:lpstr>
      <vt:lpstr>Dealing with Semantic Heterogeneity </vt:lpstr>
      <vt:lpstr>Pursuit of the Holy Grail of Intelligence Data Integration</vt:lpstr>
      <vt:lpstr>Workable Solution</vt:lpstr>
      <vt:lpstr>DRIF Dataspace</vt:lpstr>
      <vt:lpstr>PowerPoint Presentation</vt:lpstr>
      <vt:lpstr>Goals of Semantic Enhancement</vt:lpstr>
      <vt:lpstr>Ontology vs. Data Model</vt:lpstr>
      <vt:lpstr>Illustration</vt:lpstr>
      <vt:lpstr>Sources</vt:lpstr>
      <vt:lpstr>Representation in the Dataspace</vt:lpstr>
      <vt:lpstr>Indexed Contents Based on the SE</vt:lpstr>
      <vt:lpstr>Benefits of DRIF + SE</vt:lpstr>
      <vt:lpstr>Index Contents without the SE</vt:lpstr>
      <vt:lpstr>Problems</vt:lpstr>
      <vt:lpstr>Additional Notes on the SE process</vt:lpstr>
      <vt:lpstr>Benefits of the Approach</vt:lpstr>
      <vt:lpstr>Data Models and SE</vt:lpstr>
      <vt:lpstr>The Meaning of ‘Enhancement’</vt:lpstr>
      <vt:lpstr>Towards Globalization and Sharing</vt:lpstr>
      <vt:lpstr>Building the Shared Semantic  Resource</vt:lpstr>
      <vt:lpstr>Governance</vt:lpstr>
      <vt:lpstr>PowerPoint Presentation</vt:lpstr>
      <vt:lpstr>PowerPoint Presentation</vt:lpstr>
      <vt:lpstr>Orthogonality</vt:lpstr>
      <vt:lpstr>Orthogonality = non-redundancy for reference ontology modules on any given level</vt:lpstr>
      <vt:lpstr>Definitions (one example of OBO Foundry traffic rules)</vt:lpstr>
      <vt:lpstr>Because the ontologies in the Foundry</vt:lpstr>
      <vt:lpstr>More benefits of orthogonality</vt:lpstr>
      <vt:lpstr>More benefits of orthogonality</vt:lpstr>
      <vt:lpstr>PowerPoint Presentation</vt:lpstr>
      <vt:lpstr>PowerPoint Presentation</vt:lpstr>
      <vt:lpstr>PowerPoint Presentation</vt:lpstr>
      <vt:lpstr>PowerPoint Presentation</vt:lpstr>
      <vt:lpstr>PowerPoint Presentation</vt:lpstr>
      <vt:lpstr>Basic Formal Ontology</vt:lpstr>
      <vt:lpstr>Blinding Flash of the Obvious</vt:lpstr>
      <vt:lpstr>Blinding Flash of the Obvious</vt:lpstr>
      <vt:lpstr>Occurrents depend on participants</vt:lpstr>
      <vt:lpstr>Blinding Flash of the Obvious</vt:lpstr>
      <vt:lpstr>What is a datum?</vt:lpstr>
      <vt:lpstr>General lessons for ontology success</vt:lpstr>
      <vt:lpstr>Low Hanging Fruit</vt:lpstr>
      <vt:lpstr>Examples</vt:lpstr>
      <vt:lpstr>Experience with BFO in  building ontologies provides</vt:lpstr>
      <vt:lpstr>Cell Type Ontology </vt:lpstr>
      <vt:lpstr>PowerPoint Presentation</vt:lpstr>
      <vt:lpstr>Conclusion </vt:lpstr>
      <vt:lpstr>A Strategy for Military Ontology</vt:lpstr>
      <vt:lpstr>Agenda</vt:lpstr>
      <vt:lpstr>Introductory Remarks</vt:lpstr>
      <vt:lpstr>Ontology Defined</vt:lpstr>
      <vt:lpstr>Ontology Defined</vt:lpstr>
      <vt:lpstr>PowerPoint Presentation</vt:lpstr>
      <vt:lpstr>Conflation</vt:lpstr>
      <vt:lpstr>PowerPoint Presentation</vt:lpstr>
      <vt:lpstr>PowerPoint Presentation</vt:lpstr>
      <vt:lpstr>Authoritative References</vt:lpstr>
      <vt:lpstr>PowerPoint Presentation</vt:lpstr>
      <vt:lpstr>PowerPoint Presentation</vt:lpstr>
      <vt:lpstr>Previous Information Revolution</vt:lpstr>
      <vt:lpstr>Previous Information Revolution</vt:lpstr>
      <vt:lpstr>PowerPoint Presentation</vt:lpstr>
      <vt:lpstr>Interoperable Semantics (example: Anatomy &amp; Physiology)</vt:lpstr>
      <vt:lpstr>Standardized Symbols</vt:lpstr>
      <vt:lpstr>Ontology &amp; Military Symbology</vt:lpstr>
      <vt:lpstr>Military Symbology</vt:lpstr>
      <vt:lpstr>Map Overlays</vt:lpstr>
      <vt:lpstr>Task Organizing</vt:lpstr>
      <vt:lpstr>Operational Design</vt:lpstr>
      <vt:lpstr>Asserted (Reference) Ontologies</vt:lpstr>
      <vt:lpstr>PowerPoint Presentation</vt:lpstr>
      <vt:lpstr>Grids &amp; Coordinates</vt:lpstr>
      <vt:lpstr>Geospatial Feature Descriptions</vt:lpstr>
      <vt:lpstr>Designative Information Artifacts</vt:lpstr>
      <vt:lpstr>Descriptive Information Artifacts</vt:lpstr>
      <vt:lpstr>Geographic Features &amp; Geospatial Regions</vt:lpstr>
      <vt:lpstr>Geospatial Regions</vt:lpstr>
      <vt:lpstr>Artifacts</vt:lpstr>
      <vt:lpstr>Facilities</vt:lpstr>
      <vt:lpstr>Facility by Role</vt:lpstr>
      <vt:lpstr>Vehicles</vt:lpstr>
      <vt:lpstr>Weapons</vt:lpstr>
      <vt:lpstr>Human Ontologies</vt:lpstr>
      <vt:lpstr>Organizations</vt:lpstr>
      <vt:lpstr>Processes</vt:lpstr>
      <vt:lpstr>Inferencing</vt:lpstr>
      <vt:lpstr>Relations</vt:lpstr>
      <vt:lpstr>Standardized Relations</vt:lpstr>
      <vt:lpstr>2 Data Model Labels</vt:lpstr>
      <vt:lpstr>Asserted Ontologies</vt:lpstr>
      <vt:lpstr>PowerPoint Presentation</vt:lpstr>
      <vt:lpstr>Relating Asserted Ontologies</vt:lpstr>
      <vt:lpstr>PowerPoint Presentation</vt:lpstr>
      <vt:lpstr>Sample Ontology Terms/Labels </vt:lpstr>
      <vt:lpstr>Conclusions</vt:lpstr>
      <vt:lpstr>Realizing the Strategy:  A Practical Introduction to  Ontology Building</vt:lpstr>
      <vt:lpstr>Agenda</vt:lpstr>
      <vt:lpstr>Standardized Process</vt:lpstr>
      <vt:lpstr>Sample of Repeatable Processes</vt:lpstr>
      <vt:lpstr>PowerPoint Presentation</vt:lpstr>
      <vt:lpstr>PowerPoint Presentation</vt:lpstr>
      <vt:lpstr>PowerPoint Presentation</vt:lpstr>
      <vt:lpstr>Guide to a Repeatable Process for Ontology Creation (v 0.1)</vt:lpstr>
      <vt:lpstr>Horizontal Integration of Intelligence</vt:lpstr>
      <vt:lpstr>A Joint Publication for H.I. needs to be developed</vt:lpstr>
      <vt:lpstr>Scoping the Domain</vt:lpstr>
      <vt:lpstr>Scope the Domain</vt:lpstr>
      <vt:lpstr>Authoritative References</vt:lpstr>
      <vt:lpstr>PowerPoint Presentation</vt:lpstr>
      <vt:lpstr>Metrics: 20 Questions for C2 Related Domains</vt:lpstr>
      <vt:lpstr>Create Initial Lexicon</vt:lpstr>
      <vt:lpstr>Building the Domain Lexicon</vt:lpstr>
      <vt:lpstr>Definitions</vt:lpstr>
      <vt:lpstr>Definitions</vt:lpstr>
      <vt:lpstr>PowerPoint Presentation</vt:lpstr>
      <vt:lpstr>PowerPoint Presentation</vt:lpstr>
      <vt:lpstr>Doctrinal Definitions</vt:lpstr>
      <vt:lpstr>PowerPoint Presentation</vt:lpstr>
      <vt:lpstr>Create Initial Ontology</vt:lpstr>
      <vt:lpstr>PowerPoint Presentation</vt:lpstr>
      <vt:lpstr>PowerPoint Presentation</vt:lpstr>
      <vt:lpstr>Publish and Share</vt:lpstr>
      <vt:lpstr>Intelligence Ontology Suite</vt:lpstr>
      <vt:lpstr>PowerPoint Presentation</vt:lpstr>
      <vt:lpstr>Practical Introduction to Ontology Building: Some Samples</vt:lpstr>
      <vt:lpstr>A simple battlefield ontology (from W. Ceusters)</vt:lpstr>
      <vt:lpstr>Ontology used for annotating a situation</vt:lpstr>
      <vt:lpstr>Referent Tracking (RT) used for representing a situation</vt:lpstr>
      <vt:lpstr>Referent Tracking preserves identity</vt:lpstr>
      <vt:lpstr>Specific relations versus generic relations</vt:lpstr>
      <vt:lpstr>Specific relations versus generic relations</vt:lpstr>
      <vt:lpstr>Representation of times when relations hold</vt:lpstr>
      <vt:lpstr>PowerPoint Presentation</vt:lpstr>
      <vt:lpstr>PowerPoint Presentation</vt:lpstr>
      <vt:lpstr>RT deals with conflicting representations by keeping track of sources</vt:lpstr>
      <vt:lpstr>PowerPoint Presentation</vt:lpstr>
      <vt:lpstr>Advantages of Referent Tracking</vt:lpstr>
      <vt:lpstr>Towards a Video Ontology</vt:lpstr>
      <vt:lpstr>How a video ontology can help the process of intelligence analysis</vt:lpstr>
      <vt:lpstr>Example</vt:lpstr>
      <vt:lpstr>Terms</vt:lpstr>
      <vt:lpstr>Terms</vt:lpstr>
      <vt:lpstr>PowerPoint Presentation</vt:lpstr>
      <vt:lpstr>Terms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Cloud – Semantic Effort</dc:title>
  <dc:creator>tmalyuta</dc:creator>
  <cp:lastModifiedBy>phismith</cp:lastModifiedBy>
  <cp:revision>100</cp:revision>
  <dcterms:created xsi:type="dcterms:W3CDTF">2012-04-03T12:24:58Z</dcterms:created>
  <dcterms:modified xsi:type="dcterms:W3CDTF">2012-10-27T17:50:50Z</dcterms:modified>
</cp:coreProperties>
</file>